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ldMasterIdLst>
    <p:sldMasterId id="2147483648" r:id="rId5"/>
  </p:sldMasterIdLst>
  <p:notesMasterIdLst>
    <p:notesMasterId r:id="rId6"/>
  </p:notesMasterIdLst>
  <p:sldIdLst>
    <p:sldId id="259" r:id="rId7"/>
    <p:sldId id="264" r:id="rId8"/>
    <p:sldId id="276" r:id="rId9"/>
    <p:sldId id="279" r:id="rId10"/>
    <p:sldId id="281" r:id="rId11"/>
    <p:sldId id="282" r:id="rId12"/>
    <p:sldId id="283" r:id="rId13"/>
    <p:sldId id="284" r:id="rId14"/>
    <p:sldId id="288" r:id="rId15"/>
    <p:sldId id="291" r:id="rId16"/>
    <p:sldId id="298" r:id="rId17"/>
    <p:sldId id="301" r:id="rId18"/>
    <p:sldId id="309" r:id="rId19"/>
    <p:sldId id="256" r:id="rId20"/>
    <p:sldId id="257" r:id="rId21"/>
    <p:sldId id="258" r:id="rId22"/>
    <p:sldId id="261" r:id="rId23"/>
    <p:sldId id="263" r:id="rId24"/>
    <p:sldId id="262" r:id="rId25"/>
    <p:sldId id="260" r:id="rId26"/>
    <p:sldId id="265" r:id="rId27"/>
    <p:sldId id="267" r:id="rId28"/>
    <p:sldId id="266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</p:sldIdLst>
  <p:sldSz cx="9144000" cy="6858000"/>
  <p:notesSz cx="6858000" cy="9144000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9pPr>
  </p:defaultTextStyle>
</p:presentation>
</file>

<file path=ppt/presProps.xml><?xml version="1.0" encoding="utf-8"?>
<p:presentationP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dt="1610955962" val="970" revOS="4"/>
      <pr:smFileRevision xmlns:pr="smNativeData" dt="1610955962" val="0"/>
      <pr:guideOptions xmlns:pr="smNativeData" dt="1610955962" snapToGrid="1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lideViewPr>
    <p:cSldViewPr>
      <p:cViewPr varScale="1">
        <p:scale>
          <a:sx n="60" d="100"/>
          <a:sy n="60" d="100"/>
        </p:scale>
        <p:origin x="1410" y="250"/>
      </p:cViewPr>
      <p:guideLst x="0" y="0"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17" d="100"/>
        <a:sy n="17" d="100"/>
      </p:scale>
      <p:origin x="0" y="0"/>
    </p:cViewPr>
  </p:sorterViewPr>
  <p:notesViewPr>
    <p:cSldViewPr>
      <p:cViewPr>
        <p:scale>
          <a:sx n="60" d="100"/>
          <a:sy n="60" d="100"/>
        </p:scale>
        <p:origin x="1410" y="250"/>
      </p:cViewPr>
    </p:cSldViewPr>
  </p:notesViewPr>
  <p:gridSpacing cx="71755" cy="71755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/Relationships>
</file>

<file path=ppt/notesMasters/_rels/notesMaster1.xml.rels><?xml version="1.0" encoding="UTF-8" standalone="yes" 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 noChangeArrowheads="1"/>
            <a:extLst>
              <a:ext uri="smNativeData">
                <pr:smNativeData xmlns:pr="smNativeData" val="SMDATA_13_ujwFY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AAAAAAAAAAEgSAADQAgAAEAAAACYAAAAIAAAAP48AAAAAAAA=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l">
              <a:defRPr lang="ru-ru" sz="1200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</a:p>
        </p:txBody>
      </p:sp>
      <p:sp>
        <p:nvSpPr>
          <p:cNvPr id="3" name="Дата 2"/>
          <p:cNvSpPr>
            <a:spLocks noGrp="1" noChangeArrowheads="1"/>
            <a:extLst>
              <a:ext uri="smNativeData">
                <pr:smNativeData xmlns:pr="smNativeData" val="SMDATA_13_ujwFY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mFwAAAAAAAC4qAADQAgAAEAAAACYAAAAIAAAAP48AAAAAAAA="/>
              </a:ext>
            </a:extLst>
          </p:cNvSpPr>
          <p:nvPr>
            <p:ph type="dt" idx="1"/>
          </p:nvPr>
        </p:nvSpPr>
        <p:spPr>
          <a:xfrm>
            <a:off x="388493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r">
              <a:defRPr lang="ru-ru" sz="1200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3FB6D725-6BD2-E321-9C0E-9D7499406AC8}" type="datetime1">
              <a:t>18.01.2021</a:t>
            </a:fld>
          </a:p>
        </p:txBody>
      </p:sp>
      <p:sp>
        <p:nvSpPr>
          <p:cNvPr id="4" name="Образ слайда 3"/>
          <p:cNvSpPr>
            <a:spLocks noGrp="1" noChangeArrowheads="1"/>
            <a:extLst>
              <a:ext uri="smNativeData">
                <pr:smNativeData xmlns:pr="smNativeData" val="SMDATA_13_ujwFYB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EAAAACYAAAAIAAAAvw8AAP8f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ru-ru"/>
            </a:pPr>
          </a:p>
        </p:txBody>
      </p:sp>
      <p:sp>
        <p:nvSpPr>
          <p:cNvPr id="5" name="Заметки 4"/>
          <p:cNvSpPr>
            <a:spLocks noGrp="1" noChangeArrowheads="1"/>
            <a:extLst>
              <a:ext uri="smNativeData">
                <pr:smNativeData xmlns:pr="smNativeData" val="SMDATA_13_ujwFY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BAAAuBoAAPglAAAINAAAEAAAACYAAAAIAAAAPw8AAP8fAAA="/>
              </a:ext>
            </a:extLst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 noChangeArrowheads="1"/>
            <a:extLst>
              <a:ext uri="smNativeData">
                <pr:smNativeData xmlns:pr="smNativeData" val="SMDATA_13_ujwFY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MDecwQ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AAAAAbjUAAEgSAAA+OAAAEAAAACYAAAAIAAAAv48AAP8fAAA="/>
              </a:ext>
            </a:extLst>
          </p:cNvSpPr>
          <p:nvPr>
            <p:ph type="ftr" sz="quarter" idx="4"/>
          </p:nvPr>
        </p:nvSpPr>
        <p:spPr>
          <a:xfrm>
            <a:off x="0" y="868553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ru-ru" sz="1200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</a:p>
        </p:txBody>
      </p:sp>
      <p:sp>
        <p:nvSpPr>
          <p:cNvPr id="7" name="Номер слайда 6"/>
          <p:cNvSpPr>
            <a:spLocks noGrp="1" noChangeArrowheads="1"/>
            <a:extLst>
              <a:ext uri="smNativeData">
                <pr:smNativeData xmlns:pr="smNativeData" val="SMDATA_13_ujwFY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mFwAAbjUAAC4qAAA+OAAAEAAAACYAAAAIAAAAv48AAP8fAAA="/>
              </a:ext>
            </a:extLst>
          </p:cNvSpPr>
          <p:nvPr>
            <p:ph type="sldNum" sz="quarter" idx="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r">
              <a:defRPr lang="ru-ru" sz="1200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3FB69621-6FD2-E360-9C0E-9935D8406ACC}" type="slidenum"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9pPr>
  </p:notesStyle>
</p:notesMaster>
</file>

<file path=ppt/notesSlides/_rels/notesSlide1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  <a:extLst>
              <a:ext uri="smNativeData">
                <pr:smNativeData xmlns:pr="smNativeData" val="SMDATA_13_ujwFYB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n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EAAAACYAAAAIAAAAAYAAAP8fAAA="/>
              </a:ext>
            </a:extLst>
          </p:cNvSpPr>
          <p:nvPr>
            <p:ph type="sldNum" sz="quarter" idx="5"/>
          </p:nvPr>
        </p:nvSpPr>
        <p:spPr>
          <a:xfrm>
            <a:off x="3884930" y="8685530"/>
            <a:ext cx="2971800" cy="457200"/>
          </a:xfrm>
          <a:noFill/>
          <a:ln>
            <a:noFill/>
          </a:ln>
        </p:spPr>
        <p:txBody>
          <a:bodyPr/>
          <a:lstStyle>
            <a:lvl1pPr>
              <a:defRPr lang="ru-ru">
                <a:solidFill>
                  <a:schemeClr val="tx1"/>
                </a:solidFill>
                <a:latin typeface="Arial" pitchFamily="2" charset="-52"/>
                <a:ea typeface="Calibri" pitchFamily="2" charset="-52"/>
                <a:cs typeface="Calibri" pitchFamily="2" charset="-52"/>
              </a:defRPr>
            </a:lvl1pPr>
            <a:lvl2pPr marL="742950" indent="-285750">
              <a:defRPr lang="ru-ru">
                <a:solidFill>
                  <a:schemeClr val="tx1"/>
                </a:solidFill>
                <a:latin typeface="Arial" pitchFamily="2" charset="-52"/>
                <a:ea typeface="Calibri" pitchFamily="2" charset="-52"/>
                <a:cs typeface="Calibri" pitchFamily="2" charset="-52"/>
              </a:defRPr>
            </a:lvl2pPr>
            <a:lvl3pPr marL="1143000" indent="-228600">
              <a:defRPr lang="ru-ru">
                <a:solidFill>
                  <a:schemeClr val="tx1"/>
                </a:solidFill>
                <a:latin typeface="Arial" pitchFamily="2" charset="-52"/>
                <a:ea typeface="Calibri" pitchFamily="2" charset="-52"/>
                <a:cs typeface="Calibri" pitchFamily="2" charset="-52"/>
              </a:defRPr>
            </a:lvl3pPr>
            <a:lvl4pPr marL="1600200" indent="-228600">
              <a:defRPr lang="ru-ru">
                <a:solidFill>
                  <a:schemeClr val="tx1"/>
                </a:solidFill>
                <a:latin typeface="Arial" pitchFamily="2" charset="-52"/>
                <a:ea typeface="Calibri" pitchFamily="2" charset="-52"/>
                <a:cs typeface="Calibri" pitchFamily="2" charset="-52"/>
              </a:defRPr>
            </a:lvl4pPr>
            <a:lvl5pPr marL="2057400" indent="-228600">
              <a:defRPr lang="ru-ru">
                <a:solidFill>
                  <a:schemeClr val="tx1"/>
                </a:solidFill>
                <a:latin typeface="Arial" pitchFamily="2" charset="-52"/>
                <a:ea typeface="Calibri" pitchFamily="2" charset="-52"/>
                <a:cs typeface="Calibri" pitchFamily="2" charset="-52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lang="ru-ru">
                <a:solidFill>
                  <a:schemeClr val="tx1"/>
                </a:solidFill>
                <a:latin typeface="Arial" pitchFamily="2" charset="-52"/>
                <a:ea typeface="Calibri" pitchFamily="2" charset="-52"/>
                <a:cs typeface="Calibri" pitchFamily="2" charset="-52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lang="ru-ru">
                <a:solidFill>
                  <a:schemeClr val="tx1"/>
                </a:solidFill>
                <a:latin typeface="Arial" pitchFamily="2" charset="-52"/>
                <a:ea typeface="Calibri" pitchFamily="2" charset="-52"/>
                <a:cs typeface="Calibri" pitchFamily="2" charset="-52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lang="ru-ru">
                <a:solidFill>
                  <a:schemeClr val="tx1"/>
                </a:solidFill>
                <a:latin typeface="Arial" pitchFamily="2" charset="-52"/>
                <a:ea typeface="Calibri" pitchFamily="2" charset="-52"/>
                <a:cs typeface="Calibri" pitchFamily="2" charset="-52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lang="ru-ru">
                <a:solidFill>
                  <a:schemeClr val="tx1"/>
                </a:solidFill>
                <a:latin typeface="Arial" pitchFamily="2" charset="-52"/>
                <a:ea typeface="Calibri" pitchFamily="2" charset="-52"/>
                <a:cs typeface="Calibri" pitchFamily="2" charset="-52"/>
              </a:defRPr>
            </a:lvl9pPr>
          </a:lstStyle>
          <a:p>
            <a:pPr>
              <a:defRPr lang="ru-ru"/>
            </a:pPr>
            <a:fld id="{3FB6A871-3FD2-E35E-9C0E-C90BE6406A9C}" type="slidenum">
              <a:t>13</a:t>
            </a:fld>
          </a:p>
        </p:txBody>
      </p:sp>
      <p:sp>
        <p:nvSpPr>
          <p:cNvPr id="3" name="Rectangle 1026"/>
          <p:cNvSpPr>
            <a:spLocks noGrp="1" noChangeArrowheads="1"/>
            <a:extLst>
              <a:ext uri="smNativeData">
                <pr:smNativeData xmlns:pr="smNativeData" val="SMDATA_13_ujwFYB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MT///8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EAAAACYAAAAIAAAAAQAAAIAfAAA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</p:sp>
      <p:sp>
        <p:nvSpPr>
          <p:cNvPr id="4" name="Rectangle 1027"/>
          <p:cNvSpPr>
            <a:spLocks noGrp="1" noChangeArrowheads="1"/>
            <a:extLst>
              <a:ext uri="smNativeData">
                <pr:smNativeData xmlns:pr="smNativeData" val="SMDATA_13_ujwFY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D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AQAAAP8f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/>
          <a:lstStyle/>
          <a:p>
            <a:pPr>
              <a:defRPr lang="ru-ru"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val="SMDATA_13_ujwFY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Gw0AAAg0AAAmFgAAEAAAACYAAAAIAAAAAQAAAAAAAAA="/>
              </a:ext>
            </a:extLst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ChangeArrowheads="1"/>
            <a:extLst>
              <a:ext uri="smNativeData">
                <pr:smNativeData xmlns:pr="smNativeData" val="SMDATA_13_ujwFY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6BcAANAvAACwIgAAEAAAACYAAAAIAAAAAYAAAAAAAAA=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lang="ru-ru">
                <a:solidFill>
                  <a:srgbClr val="8C8C8C"/>
                </a:solidFill>
              </a:defRPr>
            </a:lvl1pPr>
            <a:lvl2pPr marL="457200" indent="0" algn="ctr">
              <a:buNone/>
              <a:defRPr lang="ru-ru">
                <a:solidFill>
                  <a:srgbClr val="8C8C8C"/>
                </a:solidFill>
              </a:defRPr>
            </a:lvl2pPr>
            <a:lvl3pPr marL="914400" indent="0" algn="ctr">
              <a:buNone/>
              <a:defRPr lang="ru-ru">
                <a:solidFill>
                  <a:srgbClr val="8C8C8C"/>
                </a:solidFill>
              </a:defRPr>
            </a:lvl3pPr>
            <a:lvl4pPr marL="1371600" indent="0" algn="ctr">
              <a:buNone/>
              <a:defRPr lang="ru-ru">
                <a:solidFill>
                  <a:srgbClr val="8C8C8C"/>
                </a:solidFill>
              </a:defRPr>
            </a:lvl4pPr>
            <a:lvl5pPr marL="1828800" indent="0" algn="ctr">
              <a:buNone/>
              <a:defRPr lang="ru-ru">
                <a:solidFill>
                  <a:srgbClr val="8C8C8C"/>
                </a:solidFill>
              </a:defRPr>
            </a:lvl5pPr>
            <a:lvl6pPr marL="2286000" indent="0" algn="ctr">
              <a:buNone/>
              <a:defRPr lang="ru-ru">
                <a:solidFill>
                  <a:srgbClr val="8C8C8C"/>
                </a:solidFill>
              </a:defRPr>
            </a:lvl6pPr>
            <a:lvl7pPr marL="2743200" indent="0" algn="ctr">
              <a:buNone/>
              <a:defRPr lang="ru-ru">
                <a:solidFill>
                  <a:srgbClr val="8C8C8C"/>
                </a:solidFill>
              </a:defRPr>
            </a:lvl7pPr>
            <a:lvl8pPr marL="3200400" indent="0" algn="ctr">
              <a:buNone/>
              <a:defRPr lang="ru-ru">
                <a:solidFill>
                  <a:srgbClr val="8C8C8C"/>
                </a:solidFill>
              </a:defRPr>
            </a:lvl8pPr>
            <a:lvl9pPr marL="3657600" indent="0" algn="ctr">
              <a:buNone/>
              <a:defRPr lang="ru-ru">
                <a:solidFill>
                  <a:srgbClr val="8C8C8C"/>
                </a:solidFill>
              </a:defRPr>
            </a:lvl9pPr>
          </a:lstStyle>
          <a:p>
            <a:pPr>
              <a:defRPr lang="ru-ru"/>
            </a:pPr>
            <a:r>
              <a:t>Образец подзаголовка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val="SMDATA_13_ujwFY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Z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B6B523-6DD2-E343-9C0E-9B16FB406ACE}" type="datetime1">
              <a:t>18.01.2021</a:t>
            </a:fld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val="SMDATA_13_ujwFY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val="SMDATA_13_ujwFY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B6E539-77D2-E313-9C0E-8146AB406AD4}" type="slidenum"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val="SMDATA_13_ujwFY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ChangeArrowheads="1"/>
            <a:extLst>
              <a:ext uri="smNativeData">
                <pr:smNativeData xmlns:pr="smNativeData" val="SMDATA_13_ujwFYBMAAAAlAAAAZAAAAA0AAAAAkAAAAEgAAACQAAAASAAAAAAAAAAA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CYAAAAIAAAAAgAAAAAAAAA=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val="SMDATA_13_ujwFY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B6BA23-6DD2-E34C-9C0E-9B19F4406ACE}" type="datetime1">
              <a:t>18.01.2021</a:t>
            </a:fld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val="SMDATA_13_ujwFY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val="SMDATA_13_ujwFY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B6B237-79D2-E344-9C0E-8F11FC406ADA}" type="slidenum"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ChangeArrowheads="1"/>
            <a:extLst>
              <a:ext uri="smNativeData">
                <pr:smNativeData xmlns:pr="smNativeData" val="SMDATA_13_ujwFYBMAAAAlAAAAZAAAAA0AAAAAkAAAAEgAAACQAAAASAAAAAAAAAAB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IKAAAsQEAAHA1AACwJQAAEAAAACYAAAAIAAAAAwAAAAAAAAA="/>
              </a:ext>
            </a:extLst>
          </p:cNvSpPr>
          <p:nvPr>
            <p:ph type="title"/>
          </p:nvPr>
        </p:nvSpPr>
        <p:spPr>
          <a:xfrm>
            <a:off x="6629400" y="274955"/>
            <a:ext cx="2057400" cy="5851525"/>
          </a:xfrm>
        </p:spPr>
        <p:txBody>
          <a:bodyPr vert="vert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ChangeArrowheads="1"/>
            <a:extLst>
              <a:ext uri="smNativeData">
                <pr:smNativeData xmlns:pr="smNativeData" val="SMDATA_13_ujwFYBMAAAAlAAAAZAAAAA0AAAAAkAAAAEgAAACQAAAASAAAAAAAAAAA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NgnAACwJQAAEAAAACYAAAAIAAAAAwAAAAAAAAA="/>
              </a:ext>
            </a:extLst>
          </p:cNvSpPr>
          <p:nvPr>
            <p:ph idx="1"/>
          </p:nvPr>
        </p:nvSpPr>
        <p:spPr>
          <a:xfrm>
            <a:off x="457200" y="274955"/>
            <a:ext cx="6019800" cy="5851525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val="SMDATA_13_ujwFY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B6FC4D-03D2-E30A-9C0E-F55FB2406AA0}" type="datetime1">
              <a:t>18.01.2021</a:t>
            </a:fld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val="SMDATA_13_ujwFY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val="SMDATA_13_ujwFY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B6C2A7-E9D2-E334-9C0E-1F618C406A4A}" type="slidenum"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val="SMDATA_13_ujwFY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Содержимое 2"/>
          <p:cNvSpPr>
            <a:spLocks noGrp="1" noChangeArrowheads="1"/>
            <a:extLst>
              <a:ext uri="smNativeData">
                <pr:smNativeData xmlns:pr="smNativeData" val="SMDATA_13_ujwFY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CYAAAAIAAAAAA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val="SMDATA_13_ujwFY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B6B550-1ED2-E343-9C0E-E816FB406ABD}" type="datetime1">
              <a:t>18.01.2021</a:t>
            </a:fld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val="SMDATA_13_ujwFY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val="SMDATA_13_ujwFY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B691A9-E7D2-E367-9C0E-1132DF406A44}" type="slidenum"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val="SMDATA_13_ujwFY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HBsAAEI0AAB9IwAAEAAAACYAAAAIAAAAgYAAAAAAAAA=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l">
              <a:defRPr lang="ru-ru" sz="4000" b="1" cap="all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 cap="all"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:pr="smNativeData" val="SMDATA_13_ujwFYB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4hEAAEI0AAAcGwAAEAAAACYAAAAIAAAAgYAAAAAAAAA="/>
              </a:ext>
            </a:extLst>
          </p:cNvSpPr>
          <p:nvPr>
            <p:ph idx="1"/>
          </p:nvPr>
        </p:nvSpPr>
        <p:spPr>
          <a:xfrm>
            <a:off x="722630" y="2907030"/>
            <a:ext cx="7772400" cy="149987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ru-ru" sz="2000">
                <a:solidFill>
                  <a:srgbClr val="8C8C8C"/>
                </a:solidFill>
              </a:defRPr>
            </a:lvl1pPr>
            <a:lvl2pPr marL="457200" indent="0">
              <a:buNone/>
              <a:defRPr lang="ru-ru" sz="1800">
                <a:solidFill>
                  <a:srgbClr val="8C8C8C"/>
                </a:solidFill>
              </a:defRPr>
            </a:lvl2pPr>
            <a:lvl3pPr marL="914400" indent="0">
              <a:buNone/>
              <a:defRPr lang="ru-ru" sz="1600">
                <a:solidFill>
                  <a:srgbClr val="8C8C8C"/>
                </a:solidFill>
              </a:defRPr>
            </a:lvl3pPr>
            <a:lvl4pPr marL="1371600" indent="0">
              <a:buNone/>
              <a:defRPr lang="ru-ru" sz="1400">
                <a:solidFill>
                  <a:srgbClr val="8C8C8C"/>
                </a:solidFill>
              </a:defRPr>
            </a:lvl4pPr>
            <a:lvl5pPr marL="1828800" indent="0">
              <a:buNone/>
              <a:defRPr lang="ru-ru" sz="1400">
                <a:solidFill>
                  <a:srgbClr val="8C8C8C"/>
                </a:solidFill>
              </a:defRPr>
            </a:lvl5pPr>
            <a:lvl6pPr marL="2286000" indent="0">
              <a:buNone/>
              <a:defRPr lang="ru-ru" sz="1400">
                <a:solidFill>
                  <a:srgbClr val="8C8C8C"/>
                </a:solidFill>
              </a:defRPr>
            </a:lvl6pPr>
            <a:lvl7pPr marL="2743200" indent="0">
              <a:buNone/>
              <a:defRPr lang="ru-ru" sz="1400">
                <a:solidFill>
                  <a:srgbClr val="8C8C8C"/>
                </a:solidFill>
              </a:defRPr>
            </a:lvl7pPr>
            <a:lvl8pPr marL="3200400" indent="0">
              <a:buNone/>
              <a:defRPr lang="ru-ru" sz="1400">
                <a:solidFill>
                  <a:srgbClr val="8C8C8C"/>
                </a:solidFill>
              </a:defRPr>
            </a:lvl8pPr>
            <a:lvl9pPr marL="3657600" indent="0">
              <a:buNone/>
              <a:defRPr lang="ru-ru" sz="1400">
                <a:solidFill>
                  <a:srgbClr val="8C8C8C"/>
                </a:solidFill>
              </a:defRPr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val="SMDATA_13_ujwFY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B6DDC5-8BD2-E32B-9C0E-7D7E93406A28}" type="datetime1">
              <a:t>18.01.2021</a:t>
            </a:fld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val="SMDATA_13_ujwFY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val="SMDATA_13_ujwFY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B6C3EC-A2D2-E335-9C0E-54608D406A01}" type="slidenum"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val="SMDATA_13_ujwFY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Содержимое 2"/>
          <p:cNvSpPr>
            <a:spLocks noGrp="1" noChangeArrowheads="1"/>
            <a:extLst>
              <a:ext uri="smNativeData">
                <pr:smNativeData xmlns:pr="smNativeData" val="SMDATA_13_ujwFY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KgbAACwJQAAEAAAACYAAAAIAAAAAYAAAAAAAAA="/>
              </a:ext>
            </a:extLst>
          </p:cNvSpPr>
          <p:nvPr>
            <p:ph idx="1"/>
          </p:nvPr>
        </p:nvSpPr>
        <p:spPr>
          <a:xfrm>
            <a:off x="457200" y="1600200"/>
            <a:ext cx="4038600" cy="4526280"/>
          </a:xfrm>
        </p:spPr>
        <p:txBody>
          <a:bodyPr/>
          <a:lstStyle>
            <a:lvl1pPr>
              <a:defRPr lang="ru-ru" sz="2800"/>
            </a:lvl1pPr>
            <a:lvl2pPr>
              <a:defRPr lang="ru-ru" sz="2400"/>
            </a:lvl2pPr>
            <a:lvl3pPr>
              <a:defRPr lang="ru-ru" sz="2000"/>
            </a:lvl3pPr>
            <a:lvl4pPr>
              <a:defRPr lang="ru-ru" sz="1800"/>
            </a:lvl4pPr>
            <a:lvl5pPr>
              <a:defRPr lang="ru-ru" sz="1800"/>
            </a:lvl5pPr>
            <a:lvl6pPr>
              <a:defRPr lang="ru-ru" sz="1800"/>
            </a:lvl6pPr>
            <a:lvl7pPr>
              <a:defRPr lang="ru-ru" sz="1800"/>
            </a:lvl7pPr>
            <a:lvl8pPr>
              <a:defRPr lang="ru-ru" sz="1800"/>
            </a:lvl8pPr>
            <a:lvl9pPr>
              <a:defRPr lang="ru-ru" sz="1800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Содержимое 3"/>
          <p:cNvSpPr>
            <a:spLocks noGrp="1" noChangeArrowheads="1"/>
            <a:extLst>
              <a:ext uri="smNativeData">
                <pr:smNativeData xmlns:pr="smNativeData" val="SMDATA_13_ujwFY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YHAAA2AkAAHA1AACwJQAAEAAAACYAAAAIAAAAAYAAAAAAAAA="/>
              </a:ext>
            </a:extLst>
          </p:cNvSpPr>
          <p:nvPr>
            <p:ph idx="2"/>
          </p:nvPr>
        </p:nvSpPr>
        <p:spPr>
          <a:xfrm>
            <a:off x="4648200" y="1600200"/>
            <a:ext cx="4038600" cy="4526280"/>
          </a:xfrm>
        </p:spPr>
        <p:txBody>
          <a:bodyPr/>
          <a:lstStyle>
            <a:lvl1pPr>
              <a:defRPr lang="ru-ru" sz="2800"/>
            </a:lvl1pPr>
            <a:lvl2pPr>
              <a:defRPr lang="ru-ru" sz="2400"/>
            </a:lvl2pPr>
            <a:lvl3pPr>
              <a:defRPr lang="ru-ru" sz="2000"/>
            </a:lvl3pPr>
            <a:lvl4pPr>
              <a:defRPr lang="ru-ru" sz="1800"/>
            </a:lvl4pPr>
            <a:lvl5pPr>
              <a:defRPr lang="ru-ru" sz="1800"/>
            </a:lvl5pPr>
            <a:lvl6pPr>
              <a:defRPr lang="ru-ru" sz="1800"/>
            </a:lvl6pPr>
            <a:lvl7pPr>
              <a:defRPr lang="ru-ru" sz="1800"/>
            </a:lvl7pPr>
            <a:lvl8pPr>
              <a:defRPr lang="ru-ru" sz="1800"/>
            </a:lvl8pPr>
            <a:lvl9pPr>
              <a:defRPr lang="ru-ru" sz="1800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5" name="Дата 4"/>
          <p:cNvSpPr>
            <a:spLocks noGrp="1" noChangeArrowheads="1"/>
            <a:extLst>
              <a:ext uri="smNativeData">
                <pr:smNativeData xmlns:pr="smNativeData" val="SMDATA_13_ujwFY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B6FB3B-75D2-E30D-9C0E-8358B5406AD6}" type="datetime1">
              <a:t>18.01.2021</a:t>
            </a:fld>
          </a:p>
        </p:txBody>
      </p:sp>
      <p:sp>
        <p:nvSpPr>
          <p:cNvPr id="6" name="Нижний колонтитул 5"/>
          <p:cNvSpPr>
            <a:spLocks noGrp="1" noChangeArrowheads="1"/>
            <a:extLst>
              <a:ext uri="smNativeData">
                <pr:smNativeData xmlns:pr="smNativeData" val="SMDATA_13_ujwFY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7" name="Номер слайда 6"/>
          <p:cNvSpPr>
            <a:spLocks noGrp="1" noChangeArrowheads="1"/>
            <a:extLst>
              <a:ext uri="smNativeData">
                <pr:smNativeData xmlns:pr="smNativeData" val="SMDATA_13_ujwFY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B687C1-8FD2-E371-9C0E-7924C9406A2C}" type="slidenum"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val="SMDATA_13_ujwFY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:pr="smNativeData" val="SMDATA_13_ujwFYB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cgkAAKsbAABhDQAAEAAAACYAAAAIAAAAgYAAAAAAAAA="/>
              </a:ext>
            </a:extLst>
          </p:cNvSpPr>
          <p:nvPr>
            <p:ph idx="1"/>
          </p:nvPr>
        </p:nvSpPr>
        <p:spPr>
          <a:xfrm>
            <a:off x="457200" y="1535430"/>
            <a:ext cx="4040505" cy="63944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ru-ru" sz="2400" b="1"/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Содержимое 3"/>
          <p:cNvSpPr>
            <a:spLocks noGrp="1" noChangeArrowheads="1"/>
            <a:extLst>
              <a:ext uri="smNativeData">
                <pr:smNativeData xmlns:pr="smNativeData" val="SMDATA_13_ujwFY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Q0AAKsbAACwJQAAEAAAACYAAAAIAAAAAYAAAAAAAAA="/>
              </a:ext>
            </a:extLst>
          </p:cNvSpPr>
          <p:nvPr>
            <p:ph idx="2"/>
          </p:nvPr>
        </p:nvSpPr>
        <p:spPr>
          <a:xfrm>
            <a:off x="457200" y="2174875"/>
            <a:ext cx="4040505" cy="3951605"/>
          </a:xfrm>
        </p:spPr>
        <p:txBody>
          <a:bodyPr/>
          <a:lstStyle>
            <a:lvl1pPr>
              <a:defRPr lang="ru-ru" sz="2400"/>
            </a:lvl1pPr>
            <a:lvl2pPr>
              <a:defRPr lang="ru-ru" sz="2000"/>
            </a:lvl2pPr>
            <a:lvl3pPr>
              <a:defRPr lang="ru-ru" sz="1800"/>
            </a:lvl3pPr>
            <a:lvl4pPr>
              <a:defRPr lang="ru-ru" sz="1600"/>
            </a:lvl4pPr>
            <a:lvl5pPr>
              <a:defRPr lang="ru-ru" sz="1600"/>
            </a:lvl5pPr>
            <a:lvl6pPr>
              <a:defRPr lang="ru-ru" sz="1600"/>
            </a:lvl6pPr>
            <a:lvl7pPr>
              <a:defRPr lang="ru-ru" sz="1600"/>
            </a:lvl7pPr>
            <a:lvl8pPr>
              <a:defRPr lang="ru-ru" sz="1600"/>
            </a:lvl8pPr>
            <a:lvl9pPr>
              <a:defRPr lang="ru-ru" sz="1600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5" name="Текст 4"/>
          <p:cNvSpPr>
            <a:spLocks noGrp="1" noChangeArrowheads="1"/>
            <a:extLst>
              <a:ext uri="smNativeData">
                <pr:smNativeData xmlns:pr="smNativeData" val="SMDATA_13_ujwFYB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HAAAcgkAAHA1AABhDQAAEAAAACYAAAAIAAAAgYAAAAAAAAA="/>
              </a:ext>
            </a:extLst>
          </p:cNvSpPr>
          <p:nvPr>
            <p:ph idx="3"/>
          </p:nvPr>
        </p:nvSpPr>
        <p:spPr>
          <a:xfrm>
            <a:off x="4645025" y="1535430"/>
            <a:ext cx="4041775" cy="63944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ru-ru" sz="2400" b="1"/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6" name="Содержимое 5"/>
          <p:cNvSpPr>
            <a:spLocks noGrp="1" noChangeArrowheads="1"/>
            <a:extLst>
              <a:ext uri="smNativeData">
                <pr:smNativeData xmlns:pr="smNativeData" val="SMDATA_13_ujwFY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HAAAYQ0AAHA1AACwJQAAEAAAACYAAAAIAAAAAYAAAAAAAAA="/>
              </a:ext>
            </a:extLst>
          </p:cNvSpPr>
          <p:nvPr>
            <p:ph idx="4"/>
          </p:nvPr>
        </p:nvSpPr>
        <p:spPr>
          <a:xfrm>
            <a:off x="4645025" y="2174875"/>
            <a:ext cx="4041775" cy="3951605"/>
          </a:xfrm>
        </p:spPr>
        <p:txBody>
          <a:bodyPr/>
          <a:lstStyle>
            <a:lvl1pPr>
              <a:defRPr lang="ru-ru" sz="2400"/>
            </a:lvl1pPr>
            <a:lvl2pPr>
              <a:defRPr lang="ru-ru" sz="2000"/>
            </a:lvl2pPr>
            <a:lvl3pPr>
              <a:defRPr lang="ru-ru" sz="1800"/>
            </a:lvl3pPr>
            <a:lvl4pPr>
              <a:defRPr lang="ru-ru" sz="1600"/>
            </a:lvl4pPr>
            <a:lvl5pPr>
              <a:defRPr lang="ru-ru" sz="1600"/>
            </a:lvl5pPr>
            <a:lvl6pPr>
              <a:defRPr lang="ru-ru" sz="1600"/>
            </a:lvl6pPr>
            <a:lvl7pPr>
              <a:defRPr lang="ru-ru" sz="1600"/>
            </a:lvl7pPr>
            <a:lvl8pPr>
              <a:defRPr lang="ru-ru" sz="1600"/>
            </a:lvl8pPr>
            <a:lvl9pPr>
              <a:defRPr lang="ru-ru" sz="1600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7" name="Дата 6"/>
          <p:cNvSpPr>
            <a:spLocks noGrp="1" noChangeArrowheads="1"/>
            <a:extLst>
              <a:ext uri="smNativeData">
                <pr:smNativeData xmlns:pr="smNativeData" val="SMDATA_13_ujwFY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B68B56-18D2-E37D-9C0E-EE28C5406ABB}" type="datetime1">
              <a:t>18.01.2021</a:t>
            </a:fld>
          </a:p>
        </p:txBody>
      </p:sp>
      <p:sp>
        <p:nvSpPr>
          <p:cNvPr id="8" name="Нижний колонтитул 7"/>
          <p:cNvSpPr>
            <a:spLocks noGrp="1" noChangeArrowheads="1"/>
            <a:extLst>
              <a:ext uri="smNativeData">
                <pr:smNativeData xmlns:pr="smNativeData" val="SMDATA_13_ujwFY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9" name="Номер слайда 8"/>
          <p:cNvSpPr>
            <a:spLocks noGrp="1" noChangeArrowheads="1"/>
            <a:extLst>
              <a:ext uri="smNativeData">
                <pr:smNativeData xmlns:pr="smNativeData" val="SMDATA_13_ujwFY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B68328-66D2-E375-9C0E-9020CD406AC5}" type="slidenum"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val="SMDATA_13_ujwFY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Дата 2"/>
          <p:cNvSpPr>
            <a:spLocks noGrp="1" noChangeArrowheads="1"/>
            <a:extLst>
              <a:ext uri="smNativeData">
                <pr:smNativeData xmlns:pr="smNativeData" val="SMDATA_13_ujwFY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B6E785-CBD2-E311-9C0E-3D44A9406A68}" type="datetime1">
              <a:t>18.01.2021</a:t>
            </a:fld>
          </a:p>
        </p:txBody>
      </p:sp>
      <p:sp>
        <p:nvSpPr>
          <p:cNvPr id="4" name="Нижний колонтитул 3"/>
          <p:cNvSpPr>
            <a:spLocks noGrp="1" noChangeArrowheads="1"/>
            <a:extLst>
              <a:ext uri="smNativeData">
                <pr:smNativeData xmlns:pr="smNativeData" val="SMDATA_13_ujwFY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5" name="Номер слайда 4"/>
          <p:cNvSpPr>
            <a:spLocks noGrp="1" noChangeArrowheads="1"/>
            <a:extLst>
              <a:ext uri="smNativeData">
                <pr:smNativeData xmlns:pr="smNativeData" val="SMDATA_13_ujwFY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B6E99D-D3D2-E31F-9C0E-254AA7406A70}" type="slidenum"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ChangeArrowheads="1"/>
            <a:extLst>
              <a:ext uri="smNativeData">
                <pr:smNativeData xmlns:pr="smNativeData" val="SMDATA_13_ujwFY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B6FB8F-C1D2-E30D-9C0E-3758B5406A62}" type="datetime1">
              <a:t>18.01.2021</a:t>
            </a:fld>
          </a:p>
        </p:txBody>
      </p:sp>
      <p:sp>
        <p:nvSpPr>
          <p:cNvPr id="3" name="Нижний колонтитул 2"/>
          <p:cNvSpPr>
            <a:spLocks noGrp="1" noChangeArrowheads="1"/>
            <a:extLst>
              <a:ext uri="smNativeData">
                <pr:smNativeData xmlns:pr="smNativeData" val="SMDATA_13_ujwFY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4" name="Номер слайда 3"/>
          <p:cNvSpPr>
            <a:spLocks noGrp="1" noChangeArrowheads="1"/>
            <a:extLst>
              <a:ext uri="smNativeData">
                <pr:smNativeData xmlns:pr="smNativeData" val="SMDATA_13_ujwFY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B6E631-7FD2-E310-9C0E-8945A8406ADC}" type="slidenum"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val="SMDATA_13_ujwFYB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gEAAFIVAADUCAAAEAAAACYAAAAIAAAAgYAAAAAAAAA=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ru-ru" sz="2000" b="1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Содержимое 2"/>
          <p:cNvSpPr>
            <a:spLocks noGrp="1" noChangeArrowheads="1"/>
            <a:extLst>
              <a:ext uri="smNativeData">
                <pr:smNativeData xmlns:pr="smNativeData" val="SMDATA_13_ujwFY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+FQAArgEAAHA1AACwJQAAEAAAACYAAAAIAAAAAYAAAAAAAAA=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>
            <a:lvl1pPr>
              <a:defRPr lang="ru-ru" sz="3200"/>
            </a:lvl1pPr>
            <a:lvl2pPr>
              <a:defRPr lang="ru-ru" sz="2800"/>
            </a:lvl2pPr>
            <a:lvl3pPr>
              <a:defRPr lang="ru-ru" sz="2400"/>
            </a:lvl3pPr>
            <a:lvl4pPr>
              <a:defRPr lang="ru-ru" sz="2000"/>
            </a:lvl4pPr>
            <a:lvl5pPr>
              <a:defRPr lang="ru-ru" sz="2000"/>
            </a:lvl5pPr>
            <a:lvl6pPr>
              <a:defRPr lang="ru-ru" sz="2000"/>
            </a:lvl6pPr>
            <a:lvl7pPr>
              <a:defRPr lang="ru-ru" sz="2000"/>
            </a:lvl7pPr>
            <a:lvl8pPr>
              <a:defRPr lang="ru-ru" sz="2000"/>
            </a:lvl8pPr>
            <a:lvl9pPr>
              <a:defRPr lang="ru-ru" sz="2000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Текст 3"/>
          <p:cNvSpPr>
            <a:spLocks noGrp="1" noChangeArrowheads="1"/>
            <a:extLst>
              <a:ext uri="smNativeData">
                <pr:smNativeData xmlns:pr="smNativeData" val="SMDATA_13_ujwFY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1AgAAFIVAACwJQAAEAAAACYAAAAIAAAAAYAAAAAAAAA="/>
              </a:ext>
            </a:extLst>
          </p:cNvSpPr>
          <p:nvPr>
            <p:ph idx="2"/>
          </p:nvPr>
        </p:nvSpPr>
        <p:spPr>
          <a:xfrm>
            <a:off x="457200" y="1435100"/>
            <a:ext cx="3008630" cy="4691380"/>
          </a:xfrm>
        </p:spPr>
        <p:txBody>
          <a:bodyPr/>
          <a:lstStyle>
            <a:lvl1pPr marL="0" indent="0">
              <a:buNone/>
              <a:defRPr lang="ru-ru" sz="1400"/>
            </a:lvl1pPr>
            <a:lvl2pPr marL="457200" indent="0">
              <a:buNone/>
              <a:defRPr lang="ru-ru" sz="1200"/>
            </a:lvl2pPr>
            <a:lvl3pPr marL="914400" indent="0">
              <a:buNone/>
              <a:defRPr lang="ru-ru" sz="1000"/>
            </a:lvl3pPr>
            <a:lvl4pPr marL="1371600" indent="0">
              <a:buNone/>
              <a:defRPr lang="ru-ru" sz="900"/>
            </a:lvl4pPr>
            <a:lvl5pPr marL="1828800" indent="0">
              <a:buNone/>
              <a:defRPr lang="ru-ru" sz="900"/>
            </a:lvl5pPr>
            <a:lvl6pPr marL="2286000" indent="0">
              <a:buNone/>
              <a:defRPr lang="ru-ru" sz="900"/>
            </a:lvl6pPr>
            <a:lvl7pPr marL="2743200" indent="0">
              <a:buNone/>
              <a:defRPr lang="ru-ru" sz="900"/>
            </a:lvl7pPr>
            <a:lvl8pPr marL="3200400" indent="0">
              <a:buNone/>
              <a:defRPr lang="ru-ru" sz="900"/>
            </a:lvl8pPr>
            <a:lvl9pPr marL="3657600" indent="0">
              <a:buNone/>
              <a:defRPr lang="ru-ru" sz="900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5" name="Дата 4"/>
          <p:cNvSpPr>
            <a:spLocks noGrp="1" noChangeArrowheads="1"/>
            <a:extLst>
              <a:ext uri="smNativeData">
                <pr:smNativeData xmlns:pr="smNativeData" val="SMDATA_13_ujwFY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B69BE7-A9D2-E36D-9C0E-5F38D5406A0A}" type="datetime1">
              <a:t>18.01.2021</a:t>
            </a:fld>
          </a:p>
        </p:txBody>
      </p:sp>
      <p:sp>
        <p:nvSpPr>
          <p:cNvPr id="6" name="Нижний колонтитул 5"/>
          <p:cNvSpPr>
            <a:spLocks noGrp="1" noChangeArrowheads="1"/>
            <a:extLst>
              <a:ext uri="smNativeData">
                <pr:smNativeData xmlns:pr="smNativeData" val="SMDATA_13_ujwFY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7" name="Номер слайда 6"/>
          <p:cNvSpPr>
            <a:spLocks noGrp="1" noChangeArrowheads="1"/>
            <a:extLst>
              <a:ext uri="smNativeData">
                <pr:smNativeData xmlns:pr="smNativeData" val="SMDATA_13_ujwFY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B6BE41-0FD2-E348-9C0E-F91DF0406AAC}" type="slidenum"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val="SMDATA_13_ujwFYB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HCwAAiB0AAMcsAAAFIQAAEAAAACYAAAAIAAAAgYAAAAAAAAA="/>
              </a:ext>
            </a:extLst>
          </p:cNvSpPr>
          <p:nvPr>
            <p:ph type="title"/>
          </p:nvPr>
        </p:nvSpPr>
        <p:spPr>
          <a:xfrm>
            <a:off x="1792605" y="4800600"/>
            <a:ext cx="5486400" cy="56705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ru-ru" sz="2000" b="1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Рисунок 2"/>
          <p:cNvSpPr>
            <a:spLocks noGrp="1" noChangeArrowheads="1"/>
            <a:extLst>
              <a:ext uri="smNativeData">
                <pr:smNativeData xmlns:pr="smNativeData" val="SMDATA_13_ujwFY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HCwAAxQMAAMcsAAAVHQAAEAAAACYAAAAIAAAAAYAAAAAAAAA="/>
              </a:ext>
            </a:extLst>
          </p:cNvSpPr>
          <p:nvPr>
            <p:ph type="pic" idx="1"/>
          </p:nvPr>
        </p:nvSpPr>
        <p:spPr>
          <a:xfrm>
            <a:off x="1792605" y="612775"/>
            <a:ext cx="5486400" cy="4114800"/>
          </a:xfrm>
        </p:spPr>
        <p:txBody>
          <a:bodyPr/>
          <a:lstStyle>
            <a:lvl1pPr marL="0" indent="0">
              <a:buNone/>
              <a:defRPr lang="ru-ru" sz="3200"/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>
              <a:defRPr lang="ru-ru"/>
            </a:pPr>
          </a:p>
        </p:txBody>
      </p:sp>
      <p:sp>
        <p:nvSpPr>
          <p:cNvPr id="4" name="Текст 3"/>
          <p:cNvSpPr>
            <a:spLocks noGrp="1" noChangeArrowheads="1"/>
            <a:extLst>
              <a:ext uri="smNativeData">
                <pr:smNativeData xmlns:pr="smNativeData" val="SMDATA_13_ujwFY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HCwAABSEAAMcsAAD4JQAAEAAAACYAAAAIAAAAAYAAAAAAAAA="/>
              </a:ext>
            </a:extLst>
          </p:cNvSpPr>
          <p:nvPr>
            <p:ph idx="2"/>
          </p:nvPr>
        </p:nvSpPr>
        <p:spPr>
          <a:xfrm>
            <a:off x="1792605" y="5367655"/>
            <a:ext cx="5486400" cy="804545"/>
          </a:xfrm>
        </p:spPr>
        <p:txBody>
          <a:bodyPr/>
          <a:lstStyle>
            <a:lvl1pPr marL="0" indent="0">
              <a:buNone/>
              <a:defRPr lang="ru-ru" sz="1400"/>
            </a:lvl1pPr>
            <a:lvl2pPr marL="457200" indent="0">
              <a:buNone/>
              <a:defRPr lang="ru-ru" sz="1200"/>
            </a:lvl2pPr>
            <a:lvl3pPr marL="914400" indent="0">
              <a:buNone/>
              <a:defRPr lang="ru-ru" sz="1000"/>
            </a:lvl3pPr>
            <a:lvl4pPr marL="1371600" indent="0">
              <a:buNone/>
              <a:defRPr lang="ru-ru" sz="900"/>
            </a:lvl4pPr>
            <a:lvl5pPr marL="1828800" indent="0">
              <a:buNone/>
              <a:defRPr lang="ru-ru" sz="900"/>
            </a:lvl5pPr>
            <a:lvl6pPr marL="2286000" indent="0">
              <a:buNone/>
              <a:defRPr lang="ru-ru" sz="900"/>
            </a:lvl6pPr>
            <a:lvl7pPr marL="2743200" indent="0">
              <a:buNone/>
              <a:defRPr lang="ru-ru" sz="900"/>
            </a:lvl7pPr>
            <a:lvl8pPr marL="3200400" indent="0">
              <a:buNone/>
              <a:defRPr lang="ru-ru" sz="900"/>
            </a:lvl8pPr>
            <a:lvl9pPr marL="3657600" indent="0">
              <a:buNone/>
              <a:defRPr lang="ru-ru" sz="900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5" name="Дата 4"/>
          <p:cNvSpPr>
            <a:spLocks noGrp="1" noChangeArrowheads="1"/>
            <a:extLst>
              <a:ext uri="smNativeData">
                <pr:smNativeData xmlns:pr="smNativeData" val="SMDATA_13_ujwFY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B69E0E-40D2-E368-9C0E-B63DD0406AE3}" type="datetime1">
              <a:t>18.01.2021</a:t>
            </a:fld>
          </a:p>
        </p:txBody>
      </p:sp>
      <p:sp>
        <p:nvSpPr>
          <p:cNvPr id="6" name="Нижний колонтитул 5"/>
          <p:cNvSpPr>
            <a:spLocks noGrp="1" noChangeArrowheads="1"/>
            <a:extLst>
              <a:ext uri="smNativeData">
                <pr:smNativeData xmlns:pr="smNativeData" val="SMDATA_13_ujwFY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7" name="Номер слайда 6"/>
          <p:cNvSpPr>
            <a:spLocks noGrp="1" noChangeArrowheads="1"/>
            <a:extLst>
              <a:ext uri="smNativeData">
                <pr:smNativeData xmlns:pr="smNativeData" val="SMDATA_13_ujwFY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B6B314-5AD2-E345-9C0E-AC10FD406AF9}" type="slidenum"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bg>
      <p:bgPr>
        <a:gradFill flip="none" rotWithShape="0">
          <a:gsLst>
            <a:gs pos="0">
              <a:srgbClr val="FDF8DD"/>
            </a:gs>
            <a:gs pos="100000">
              <a:srgbClr val="928F83"/>
            </a:gs>
          </a:gsLst>
          <a:path path="circle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val="SMDATA_13_ujwF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NPRUQ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5CAAAEAAAACYAAAAIAAAAvy8AAAAAAAA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:pr="smNativeData" val="SMDATA_13_ujwFY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HA1AACwJQAAEAAAACYAAAAIAAAAPy8AAAAAAAA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val="SMDATA_13_ujwF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CYAAAAIAAAAv48AAAAAAAA="/>
              </a:ext>
            </a:extLst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lang="ru-ru" sz="1200">
                <a:solidFill>
                  <a:srgbClr val="8C8C8C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3FB6C49C-D2D2-E332-9C0E-24678A406A71}" type="datetime1">
              <a:t/>
            </a:fld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val="SMDATA_13_ujwF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VIn0Y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CYAAAAIAAAAv48AAAAAAAA="/>
              </a:ext>
            </a:extLst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ctr">
              <a:defRPr lang="ru-ru" sz="1200">
                <a:solidFill>
                  <a:srgbClr val="8C8C8C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val="SMDATA_13_ujwF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CYAAAAIAAAAv48AAAAAAAA="/>
              </a:ext>
            </a:extLst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lang="ru-ru" sz="1200">
                <a:solidFill>
                  <a:srgbClr val="8C8C8C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3FB683CD-83D2-E375-9C0E-7520CD406A20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titleStyle>
    <p:bodyStyle>
      <a:lvl1pPr marL="342900" marR="0" indent="-342900" algn="l" defTabSz="914400">
        <a:lnSpc>
          <a:spcPct val="100000"/>
        </a:lnSpc>
        <a:spcBef>
          <a:spcPts val="765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742950" marR="0" indent="-285750" algn="l" defTabSz="914400">
        <a:lnSpc>
          <a:spcPct val="100000"/>
        </a:lnSpc>
        <a:spcBef>
          <a:spcPts val="670"/>
        </a:spcBef>
        <a:spcAft>
          <a:spcPts val="0"/>
        </a:spcAft>
        <a:buClrTx/>
        <a:buSzTx/>
        <a:buFont typeface="Arial" pitchFamily="2" charset="-52"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1143000" marR="0" indent="-228600" algn="l" defTabSz="914400">
        <a:lnSpc>
          <a:spcPct val="100000"/>
        </a:lnSpc>
        <a:spcBef>
          <a:spcPts val="575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600200" marR="0" indent="-228600" algn="l" defTabSz="914400">
        <a:lnSpc>
          <a:spcPct val="100000"/>
        </a:lnSpc>
        <a:spcBef>
          <a:spcPts val="480"/>
        </a:spcBef>
        <a:spcAft>
          <a:spcPts val="0"/>
        </a:spcAft>
        <a:buClrTx/>
        <a:buSzTx/>
        <a:buFont typeface="Arial" pitchFamily="2" charset="-52"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2057400" marR="0" indent="-228600" algn="l" defTabSz="914400">
        <a:lnSpc>
          <a:spcPct val="100000"/>
        </a:lnSpc>
        <a:spcBef>
          <a:spcPts val="480"/>
        </a:spcBef>
        <a:spcAft>
          <a:spcPts val="0"/>
        </a:spcAft>
        <a:buClrTx/>
        <a:buSzTx/>
        <a:buFont typeface="Arial" pitchFamily="2" charset="-52"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5146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29718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3429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3886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kudapostupat.by/zavdata/id/4048" TargetMode="External"/></Relationships>
</file>

<file path=ppt/slides/_rels/slide1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postupi.online/professiya/bi-razrabotchik-bi-arhitektor/" TargetMode="External"/><Relationship Id="rId3" Type="http://schemas.openxmlformats.org/officeDocument/2006/relationships/image" Target="../media/image5.jpeg"/><Relationship Id="rId4" Type="http://schemas.openxmlformats.org/officeDocument/2006/relationships/hyperlink" Target="https://postupi.online/professiya/cloud-engineer-specialist-po-oblachnym-vychisleniyam-inzhener-po-oblachnym-servisam/" TargetMode="External"/><Relationship Id="rId5" Type="http://schemas.openxmlformats.org/officeDocument/2006/relationships/image" Target="../media/image6.jpeg"/><Relationship Id="rId6" Type="http://schemas.openxmlformats.org/officeDocument/2006/relationships/hyperlink" Target="https://postupi.online/professiya/data-mining-specialist/" TargetMode="External"/><Relationship Id="rId7" Type="http://schemas.openxmlformats.org/officeDocument/2006/relationships/image" Target="../media/image7.jpeg"/><Relationship Id="rId8" Type="http://schemas.openxmlformats.org/officeDocument/2006/relationships/hyperlink" Target="https://postupi.online/professiya/data-scientist-uchenyj-po-dannym-issledovatel-dannyh/" TargetMode="External"/><Relationship Id="rId9" Type="http://schemas.openxmlformats.org/officeDocument/2006/relationships/image" Target="../media/image8.jpeg"/><Relationship Id="rId10" Type="http://schemas.openxmlformats.org/officeDocument/2006/relationships/hyperlink" Target="https://postupi.online/professiya/digital-strateg/" TargetMode="External"/><Relationship Id="rId11" Type="http://schemas.openxmlformats.org/officeDocument/2006/relationships/image" Target="../media/image9.jpeg"/><Relationship Id="rId12" Type="http://schemas.openxmlformats.org/officeDocument/2006/relationships/hyperlink" Target="https://postupi.online/professiya/gr-menedzher/" TargetMode="External"/><Relationship Id="rId13" Type="http://schemas.openxmlformats.org/officeDocument/2006/relationships/image" Target="../media/image10.jpeg"/><Relationship Id="rId14" Type="http://schemas.openxmlformats.org/officeDocument/2006/relationships/hyperlink" Target="https://postupi.online/professiya/hr-analitik/" TargetMode="External"/><Relationship Id="rId15" Type="http://schemas.openxmlformats.org/officeDocument/2006/relationships/hyperlink" Target="https://postupi.online/professiya/erp-konsultant/" TargetMode="External"/><Relationship Id="rId16" Type="http://schemas.openxmlformats.org/officeDocument/2006/relationships/hyperlink" Target="https://postupi.online/professiya/bim-menedzher-proektirovschik/" TargetMode="External"/><Relationship Id="rId17" Type="http://schemas.openxmlformats.org/officeDocument/2006/relationships/image" Target="../media/image11.jpeg"/><Relationship Id="rId18" Type="http://schemas.openxmlformats.org/officeDocument/2006/relationships/hyperlink" Target="https://postupi.online/professiya/aviacionnyj-inzhener/" TargetMode="External"/><Relationship Id="rId19" Type="http://schemas.openxmlformats.org/officeDocument/2006/relationships/image" Target="../media/image12.jpeg"/><Relationship Id="rId20" Type="http://schemas.openxmlformats.org/officeDocument/2006/relationships/hyperlink" Target="https://postupi.online/professiya/web-programmist/" TargetMode="External"/><Relationship Id="rId21" Type="http://schemas.openxmlformats.org/officeDocument/2006/relationships/image" Target="../media/image13.jpeg"/></Relationships>
</file>

<file path=ppt/slides/_rels/slide1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postupi.online/professiya/dramaturg-scenarist/" TargetMode="External"/><Relationship Id="rId3" Type="http://schemas.openxmlformats.org/officeDocument/2006/relationships/image" Target="../media/image14.jpeg"/><Relationship Id="rId4" Type="http://schemas.openxmlformats.org/officeDocument/2006/relationships/hyperlink" Target="https://postupi.online/professiya/zhurnalist-mezhdunarodnik/" TargetMode="External"/><Relationship Id="rId5" Type="http://schemas.openxmlformats.org/officeDocument/2006/relationships/image" Target="../media/image15.jpeg"/><Relationship Id="rId6" Type="http://schemas.openxmlformats.org/officeDocument/2006/relationships/hyperlink" Target="https://postupi.online/professiya/developer/" TargetMode="External"/><Relationship Id="rId7" Type="http://schemas.openxmlformats.org/officeDocument/2006/relationships/image" Target="../media/image16.jpeg"/><Relationship Id="rId8" Type="http://schemas.openxmlformats.org/officeDocument/2006/relationships/hyperlink" Target="https://postupi.online/professiya/diplomat/" TargetMode="External"/><Relationship Id="rId9" Type="http://schemas.openxmlformats.org/officeDocument/2006/relationships/image" Target="../media/image17.jpeg"/><Relationship Id="rId10" Type="http://schemas.openxmlformats.org/officeDocument/2006/relationships/hyperlink" Target="https://postupi.online/professiya/investicionnyj-analitik/" TargetMode="External"/><Relationship Id="rId11" Type="http://schemas.openxmlformats.org/officeDocument/2006/relationships/image" Target="../media/image18.jpeg"/><Relationship Id="rId12" Type="http://schemas.openxmlformats.org/officeDocument/2006/relationships/hyperlink" Target="https://postupi.online/professiya/karernyj-konsultant/" TargetMode="External"/><Relationship Id="rId13" Type="http://schemas.openxmlformats.org/officeDocument/2006/relationships/image" Target="../media/image19.jpeg"/><Relationship Id="rId14" Type="http://schemas.openxmlformats.org/officeDocument/2006/relationships/hyperlink" Target="https://postupi.online/professiya/korporativnyj-psiholog/" TargetMode="External"/><Relationship Id="rId15" Type="http://schemas.openxmlformats.org/officeDocument/2006/relationships/image" Target="../media/image20.jpeg"/><Relationship Id="rId16" Type="http://schemas.openxmlformats.org/officeDocument/2006/relationships/hyperlink" Target="https://postupi.online/professiya/linvist/" TargetMode="External"/><Relationship Id="rId17" Type="http://schemas.openxmlformats.org/officeDocument/2006/relationships/image" Target="../media/image21.jpeg"/><Relationship Id="rId18" Type="http://schemas.openxmlformats.org/officeDocument/2006/relationships/hyperlink" Target="https://postupi.online/professiya/menedzher-/" TargetMode="External"/><Relationship Id="rId19" Type="http://schemas.openxmlformats.org/officeDocument/2006/relationships/image" Target="../media/image22.jpeg"/></Relationships>
</file>

<file path=ppt/slides/_rels/slide1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postupi.online/professiya/agrohimik/" TargetMode="External"/><Relationship Id="rId3" Type="http://schemas.openxmlformats.org/officeDocument/2006/relationships/image" Target="../media/image23.jpeg"/><Relationship Id="rId4" Type="http://schemas.openxmlformats.org/officeDocument/2006/relationships/hyperlink" Target="https://postupi.online/professiya/arhitektor-zhivyh-sistem/" TargetMode="External"/><Relationship Id="rId5" Type="http://schemas.openxmlformats.org/officeDocument/2006/relationships/image" Target="../media/image24.jpeg"/><Relationship Id="rId6" Type="http://schemas.openxmlformats.org/officeDocument/2006/relationships/hyperlink" Target="https://postupi.online/professiya/selskohozyajstvennyj-ekolog/" TargetMode="External"/><Relationship Id="rId7" Type="http://schemas.openxmlformats.org/officeDocument/2006/relationships/hyperlink" Target="https://postupi.online/professiya/analitik/" TargetMode="External"/><Relationship Id="rId8" Type="http://schemas.openxmlformats.org/officeDocument/2006/relationships/image" Target="../media/image25.png"/><Relationship Id="rId9" Type="http://schemas.openxmlformats.org/officeDocument/2006/relationships/hyperlink" Target="https://postupi.online/professiya/bioinzhener/" TargetMode="External"/><Relationship Id="rId10" Type="http://schemas.openxmlformats.org/officeDocument/2006/relationships/image" Target="../media/image26.jpeg"/><Relationship Id="rId11" Type="http://schemas.openxmlformats.org/officeDocument/2006/relationships/hyperlink" Target="https://postupi.online/professiya/bioinformatik/" TargetMode="External"/><Relationship Id="rId12" Type="http://schemas.openxmlformats.org/officeDocument/2006/relationships/image" Target="../media/image27.jpeg"/><Relationship Id="rId13" Type="http://schemas.openxmlformats.org/officeDocument/2006/relationships/hyperlink" Target="https://postupi.online/professiya/biolog-issledovatel/" TargetMode="External"/><Relationship Id="rId14" Type="http://schemas.openxmlformats.org/officeDocument/2006/relationships/image" Target="../media/image28.jpeg"/><Relationship Id="rId15" Type="http://schemas.openxmlformats.org/officeDocument/2006/relationships/hyperlink" Target="https://postupi.online/professiya/biofarmakolog/" TargetMode="External"/><Relationship Id="rId16" Type="http://schemas.openxmlformats.org/officeDocument/2006/relationships/image" Target="../media/image29.jpeg"/><Relationship Id="rId17" Type="http://schemas.openxmlformats.org/officeDocument/2006/relationships/hyperlink" Target="https://postupi.online/professiya/biofizik/" TargetMode="External"/><Relationship Id="rId18" Type="http://schemas.openxmlformats.org/officeDocument/2006/relationships/image" Target="../media/image30.jpeg"/><Relationship Id="rId19" Type="http://schemas.openxmlformats.org/officeDocument/2006/relationships/hyperlink" Target="https://postupi.online/professiya/biolog/" TargetMode="External"/><Relationship Id="rId20" Type="http://schemas.openxmlformats.org/officeDocument/2006/relationships/hyperlink" Target="https://postupi.online/professiya/auditor-kompleksnoj-bezopasnosti-v-promyshlennosti/" TargetMode="External"/><Relationship Id="rId21" Type="http://schemas.openxmlformats.org/officeDocument/2006/relationships/hyperlink" Target="https://postupi.online/professiya/virusolog/" TargetMode="External"/><Relationship Id="rId22" Type="http://schemas.openxmlformats.org/officeDocument/2006/relationships/hyperlink" Target="https://postupi.online/professiya/vrach-infekcionist/" TargetMode="External"/><Relationship Id="rId23" Type="http://schemas.openxmlformats.org/officeDocument/2006/relationships/image" Target="../media/image31.jpeg"/></Relationships>
</file>

<file path=ppt/slides/_rels/slide1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1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1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2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2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2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val="SMDATA_13_ujwFY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pAwAANwAAALkzAABCCQAAEAAAACYAAAAIAAAAASAAAAAAAAA="/>
              </a:ext>
            </a:extLst>
          </p:cNvSpPr>
          <p:nvPr>
            <p:ph type="ctrTitle"/>
          </p:nvPr>
        </p:nvSpPr>
        <p:spPr>
          <a:xfrm>
            <a:off x="635635" y="34925"/>
            <a:ext cx="7772400" cy="1470025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ru-ru"/>
            </a:pPr>
            <a:r>
              <a:rPr lang="ru-ru" sz="2400" b="1">
                <a:solidFill>
                  <a:srgbClr val="C0D1FA"/>
                </a:solidFill>
                <a:latin typeface="Batang" pitchFamily="0" charset="0"/>
                <a:ea typeface="Batang" pitchFamily="0" charset="0"/>
                <a:cs typeface="Calibri" pitchFamily="2" charset="-52"/>
              </a:rPr>
              <a:t>Педагог-психолог Баронова О.К.</a:t>
            </a:r>
            <a:br/>
            <a:r>
              <a:rPr lang="ru-ru" sz="5400" b="1">
                <a:solidFill>
                  <a:srgbClr val="C0D1FA"/>
                </a:solidFill>
              </a:rPr>
              <a:t>ПРОФЕССИИ   ХХ</a:t>
            </a:r>
            <a:r>
              <a:rPr lang="be-by" sz="5400" b="1">
                <a:solidFill>
                  <a:srgbClr val="C0D1FA"/>
                </a:solidFill>
              </a:rPr>
              <a:t>І  ВЕКА</a:t>
            </a:r>
            <a:endParaRPr lang="ru-ru" sz="5400" b="1">
              <a:solidFill>
                <a:srgbClr val="C0D1FA"/>
              </a:solidFill>
            </a:endParaRPr>
          </a:p>
        </p:txBody>
      </p:sp>
      <p:sp>
        <p:nvSpPr>
          <p:cNvPr id="3" name="Подзаголовок 2"/>
          <p:cNvSpPr>
            <a:spLocks noGrp="1" noChangeArrowheads="1"/>
            <a:extLst>
              <a:ext uri="smNativeData">
                <pr:smNativeData xmlns:pr="smNativeData" val="SMDATA_13_ujwFY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lAQAA9B0AALQ2AAC8KAAAEAAAACYAAAAIAAAAASAAAAAAAAA="/>
              </a:ext>
            </a:extLst>
          </p:cNvSpPr>
          <p:nvPr>
            <p:ph type="subTitle" idx="1"/>
          </p:nvPr>
        </p:nvSpPr>
        <p:spPr>
          <a:xfrm>
            <a:off x="307975" y="4869180"/>
            <a:ext cx="8584565" cy="175260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rPr lang="ru-ru" b="1">
                <a:solidFill>
                  <a:srgbClr val="9F4800"/>
                </a:solidFill>
              </a:rPr>
              <a:t>Профориентационная информация</a:t>
            </a:r>
            <a:endParaRPr lang="ru-ru" b="1">
              <a:solidFill>
                <a:srgbClr val="9F4800"/>
              </a:solidFill>
            </a:endParaRPr>
          </a:p>
          <a:p>
            <a:pPr>
              <a:defRPr lang="ru-ru"/>
            </a:pPr>
            <a:r>
              <a:rPr lang="ru-ru" b="1" cap="all">
                <a:solidFill>
                  <a:srgbClr val="3E1C68"/>
                </a:solidFill>
              </a:rPr>
              <a:t>Выбор профильного направления, профессиональной специальности и ВУЗа</a:t>
            </a:r>
            <a:endParaRPr lang="ru-ru" b="1" cap="all">
              <a:solidFill>
                <a:srgbClr val="3E1C68"/>
              </a:solidFill>
            </a:endParaRPr>
          </a:p>
        </p:txBody>
      </p:sp>
      <p:sp>
        <p:nvSpPr>
          <p:cNvPr id="4" name="AutoShape 4" descr="ÐÐ°ÑÑÐ¸Ð½ÐºÐ¸ Ð¿Ð¾ Ð·Ð°Ð¿ÑÐ¾ÑÑ Ð¿ÑÐ¾ÑÐµÑÑÐ¸Ð¸ ÑÑÐ¾Ð´ÑÑÐ¸Ðµ Ð² Ð¿ÑÐ¾ÑÐ»Ð¾Ðµ"/>
          <p:cNvSpPr>
            <a:extLst>
              <a:ext uri="smNativeData">
                <pr:smNativeData xmlns:pr="smNativeData" val="SMDATA_13_ujwFYBMAAAAlAAAAZA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D1AAAAHP///9UCAAD9AAAAEAAAACYAAAAIAAAA//////////8="/>
              </a:ext>
            </a:extLst>
          </p:cNvSpPr>
          <p:nvPr/>
        </p:nvSpPr>
        <p:spPr>
          <a:xfrm>
            <a:off x="155575" y="-144780"/>
            <a:ext cx="304800" cy="3054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</a:p>
        </p:txBody>
      </p:sp>
      <p:sp>
        <p:nvSpPr>
          <p:cNvPr id="5" name="AutoShape 6" descr="ÐÐ°ÑÑÐ¸Ð½ÐºÐ¸ Ð¿Ð¾ Ð·Ð°Ð¿ÑÐ¾ÑÑ Ð¿ÑÐ¾ÑÐµÑÑÐ¸Ð¸ ÑÑÐ¾Ð´ÑÑÐ¸Ðµ Ð² Ð¿ÑÐ¾ÑÐ»Ð¾Ðµ"/>
          <p:cNvSpPr>
            <a:extLst>
              <a:ext uri="smNativeData">
                <pr:smNativeData xmlns:pr="smNativeData" val="SMDATA_13_ujwFYBMAAAAlAAAAZA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DlAQAADAAAAMUDAADtAQAAEAAAACYAAAAIAAAA//////////8="/>
              </a:ext>
            </a:extLst>
          </p:cNvSpPr>
          <p:nvPr/>
        </p:nvSpPr>
        <p:spPr>
          <a:xfrm>
            <a:off x="307975" y="7620"/>
            <a:ext cx="304800" cy="3054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</a:p>
        </p:txBody>
      </p:sp>
      <p:sp>
        <p:nvSpPr>
          <p:cNvPr id="6" name="AutoShape 8" descr="ÐÐ°ÑÑÐ¸Ð½ÐºÐ¸ Ð¿Ð¾ Ð·Ð°Ð¿ÑÐ¾ÑÑ Ð¿ÑÐ¾ÑÐµÑÑÐ¸Ð¸ ÑÑÐ¾Ð´ÑÑÐ¸Ðµ Ð² Ð¿ÑÐ¾ÑÐ»Ð¾Ðµ"/>
          <p:cNvSpPr>
            <a:extLst>
              <a:ext uri="smNativeData">
                <pr:smNativeData xmlns:pr="smNativeData" val="SMDATA_13_ujwFYBMAAAAlAAAAZA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DVAgAA/AAAALUEAADdAgAAEAAAACYAAAAIAAAA//////////8="/>
              </a:ext>
            </a:extLst>
          </p:cNvSpPr>
          <p:nvPr/>
        </p:nvSpPr>
        <p:spPr>
          <a:xfrm>
            <a:off x="460375" y="160020"/>
            <a:ext cx="304800" cy="3054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</a:p>
        </p:txBody>
      </p:sp>
      <p:sp>
        <p:nvSpPr>
          <p:cNvPr id="7" name="AutoShape 10" descr="ÐÐ°ÑÑÐ¸Ð½ÐºÐ¸ Ð¿Ð¾ Ð·Ð°Ð¿ÑÐ¾ÑÑ Ð¿ÑÐ¾ÑÐµÑÑÐ¸Ð¸ ÑÑÐ¾Ð´ÑÑÐ¸Ðµ Ð² Ð¿ÑÐ¾ÑÐ»Ð¾Ðµ"/>
          <p:cNvSpPr>
            <a:extLst>
              <a:ext uri="smNativeData">
                <pr:smNativeData xmlns:pr="smNativeData" val="SMDATA_13_ujwFYBMAAAAlAAAAZA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DFAwAA7AEAAKUFAADNAwAAEAAAACYAAAAIAAAA//////////8="/>
              </a:ext>
            </a:extLst>
          </p:cNvSpPr>
          <p:nvPr/>
        </p:nvSpPr>
        <p:spPr>
          <a:xfrm>
            <a:off x="612775" y="312420"/>
            <a:ext cx="304800" cy="3054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</a:p>
        </p:txBody>
      </p:sp>
      <p:sp>
        <p:nvSpPr>
          <p:cNvPr id="8" name="AutoShape 12" descr="ÐÐ°ÑÑÐ¸Ð½ÐºÐ¸ Ð¿Ð¾ Ð·Ð°Ð¿ÑÐ¾ÑÑ Ð¿ÑÐ¾ÑÐµÑÑÐ¸Ð¸ ÑÑÐ¾Ð´ÑÑÐ¸Ðµ Ð² Ð¿ÑÐ¾ÑÐ»Ð¾Ðµ"/>
          <p:cNvSpPr>
            <a:extLst>
              <a:ext uri="smNativeData">
                <pr:smNativeData xmlns:pr="smNativeData" val="SMDATA_13_ujwFYBMAAAAlAAAAZA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C1BAAA3AIAAJUGAAC9BAAAEAAAACYAAAAIAAAA//////////8="/>
              </a:ext>
            </a:extLst>
          </p:cNvSpPr>
          <p:nvPr/>
        </p:nvSpPr>
        <p:spPr>
          <a:xfrm>
            <a:off x="765175" y="464820"/>
            <a:ext cx="304800" cy="3054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</a:p>
        </p:txBody>
      </p:sp>
      <p:pic>
        <p:nvPicPr>
          <p:cNvPr id="9" name="Picture 14" descr="ÐÐ°ÑÑÐ¸Ð½ÐºÐ¸ Ð¿Ð¾ Ð·Ð°Ð¿ÑÐ¾ÑÑ Ð¿ÑÐ¾ÑÐµÑÑÐ¸Ð¸ ÑÑÐ¾Ð´ÑÑÐ¸Ðµ Ð² Ð¿ÑÐ¾ÑÐ»Ð¾Ðµ"/>
          <p:cNvPicPr>
            <a:picLocks noChangeAspect="1"/>
            <a:extLst>
              <a:ext uri="smNativeData">
                <pr:smNativeData xmlns:pr="smNativeData" val="SMDATA_15_ujwFY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CQuqoDDAAAABAAAAAAAAAAAAAAAAAAAAAAAAAAHgAAAGgAAAAAAAAAAAAAAAAAAAAAAAAAAAAAABAnAAAQJwAAAAAAAAAAAAAAAAAAAAAAAAAAAAAAAAAAAAAAALEAAAAUAAAAAAAAAMDA/wAAAAAAAAAAAAAAAAAAAAAAZAAAAAAAAAB/f38ACgAAAB8AAABUAAAAT4G9Bf///wEAAAAAAAAAAAAAAAAAAAAAAAAAAAAAAAAAAAAAAAAAAAAAAAJ/f38A7uzhA8zMzADAwP8Af39/AAAAAAAAAAAAAAAAAP///wAAAAAAIQAAABgAAAAUAAAAFAkAALEIAABzLgAAqR0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475740" y="1412875"/>
            <a:ext cx="6075045" cy="3408680"/>
          </a:xfrm>
          <a:prstGeom prst="rect">
            <a:avLst/>
          </a:prstGeom>
          <a:noFill/>
          <a:ln>
            <a:noFill/>
          </a:ln>
          <a:effectLst>
            <a:softEdge rad="112395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>
            <a:spLocks noGrp="1" noChangeArrowheads="1"/>
            <a:extLst>
              <a:ext uri="smNativeData">
                <pr:smNativeData xmlns:pr="smNativeData" val="SMDATA_13_ujwFYB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2AAAAAAAAAE04AADRAwAAEAAAACYAAAAIAAAAASAAAAAAAAA="/>
              </a:ext>
            </a:extLst>
          </p:cNvSpPr>
          <p:nvPr>
            <p:ph type="body" idx="1"/>
          </p:nvPr>
        </p:nvSpPr>
        <p:spPr>
          <a:xfrm>
            <a:off x="115570" y="0"/>
            <a:ext cx="9036685" cy="62039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 algn="ctr">
              <a:defRPr lang="ru-ru"/>
            </a:pPr>
            <a:r>
              <a:rPr lang="ru-ru" sz="3695" b="1">
                <a:solidFill>
                  <a:srgbClr val="FF0000"/>
                </a:solidFill>
              </a:rPr>
              <a:t>ИСТОРИЯ, ОБЩЕСТВОВЕДЕНИЕ , ИН.ЯЗЫК</a:t>
            </a:r>
            <a:endParaRPr lang="ru-ru" sz="3695" b="1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extLst>
              <a:ext uri="smNativeData">
                <pr:smNativeData xmlns:pr="smNativeData" val="SMDATA_13_ujwFY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AAAAAMQUAAJ83AAAWFAAAEAAAACYAAAAIAAAA//////////8="/>
              </a:ext>
            </a:extLst>
          </p:cNvSpPr>
          <p:nvPr/>
        </p:nvSpPr>
        <p:spPr>
          <a:xfrm>
            <a:off x="0" y="843915"/>
            <a:ext cx="9041765" cy="24212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/>
          <a:lstStyle>
            <a:lvl1pPr marL="0" indent="0" algn="l" defTabSz="914400">
              <a:spcBef>
                <a:spcPts val="0"/>
              </a:spcBef>
              <a:buNone/>
              <a:tabLst/>
              <a:defRPr lang="ru-ru" sz="20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indent="0" algn="l" defTabSz="914400">
              <a:spcBef>
                <a:spcPts val="0"/>
              </a:spcBef>
              <a:buNone/>
              <a:tabLst/>
              <a:defRPr lang="ru-ru" sz="18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indent="0" algn="l" defTabSz="914400">
              <a:spcBef>
                <a:spcPts val="0"/>
              </a:spcBef>
              <a:buNone/>
              <a:tabLst/>
              <a:defRPr lang="ru-ru" sz="16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  <a:lvl6pPr marL="22860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6pPr>
            <a:lvl7pPr marL="27432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7pPr>
            <a:lvl8pPr marL="32004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8pPr>
            <a:lvl9pPr marL="36576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9pPr>
          </a:lstStyle>
          <a:p>
            <a:pPr>
              <a:defRPr lang="ru-ru"/>
            </a:pPr>
            <a:r>
              <a:rPr lang="ru-ru" b="1">
                <a:solidFill>
                  <a:srgbClr val="FF0000"/>
                </a:solidFill>
              </a:rPr>
              <a:t>Международные отношения. Право (юристы)</a:t>
            </a:r>
            <a:endParaRPr lang="ru-ru" b="1">
              <a:solidFill>
                <a:srgbClr val="FF0000"/>
              </a:solidFill>
            </a:endParaRPr>
          </a:p>
          <a:p>
            <a:pPr>
              <a:defRPr lang="ru-ru"/>
            </a:pPr>
            <a:r>
              <a:rPr lang="ru-ru" b="1">
                <a:solidFill>
                  <a:srgbClr val="0070C0"/>
                </a:solidFill>
              </a:rPr>
              <a:t>Психология служебной деятельности - </a:t>
            </a:r>
            <a:r>
              <a:rPr lang="ru-ru" b="1">
                <a:solidFill>
                  <a:srgbClr val="212C49"/>
                </a:solidFill>
              </a:rPr>
              <a:t>УО «Академия МВД РБ»</a:t>
            </a:r>
            <a:endParaRPr lang="ru-ru" b="1">
              <a:solidFill>
                <a:srgbClr val="212C49"/>
              </a:solidFill>
            </a:endParaRPr>
          </a:p>
          <a:p>
            <a:pPr>
              <a:defRPr lang="ru-ru"/>
            </a:pPr>
            <a:r>
              <a:rPr lang="ru-ru" b="1">
                <a:solidFill>
                  <a:srgbClr val="FF0000"/>
                </a:solidFill>
              </a:rPr>
              <a:t>Оперативно-розыскная деятельность. </a:t>
            </a:r>
            <a:endParaRPr lang="ru-ru" b="1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None/>
              <a:defRPr lang="ru-ru"/>
            </a:pPr>
            <a:r>
              <a:rPr lang="ru-ru" b="1">
                <a:solidFill>
                  <a:srgbClr val="000000"/>
                </a:solidFill>
              </a:rPr>
              <a:t>2 новых направления специальности в «МИТСО» (Международный университет) "Международное право" — </a:t>
            </a:r>
            <a:r>
              <a:rPr lang="ru-ru" b="1">
                <a:solidFill>
                  <a:srgbClr val="FF0000"/>
                </a:solidFill>
              </a:rPr>
              <a:t>Международное публичное право, Европейское право</a:t>
            </a:r>
            <a:endParaRPr lang="ru-ru" b="1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None/>
              <a:defRPr lang="ru-ru"/>
            </a:pPr>
            <a:r>
              <a:rPr lang="ru-ru">
                <a:solidFill>
                  <a:srgbClr val="000000"/>
                </a:solidFill>
              </a:rPr>
              <a:t>Присваиваемая </a:t>
            </a:r>
            <a:r>
              <a:rPr lang="ru-ru" b="1">
                <a:solidFill>
                  <a:srgbClr val="262699"/>
                </a:solidFill>
              </a:rPr>
              <a:t>квалификация: Юрист-международник со знанием иностранных языков</a:t>
            </a:r>
            <a:endParaRPr lang="ru-ru" b="1">
              <a:solidFill>
                <a:srgbClr val="262699"/>
              </a:solidFill>
            </a:endParaRPr>
          </a:p>
        </p:txBody>
      </p:sp>
      <p:sp>
        <p:nvSpPr>
          <p:cNvPr id="4" name="Прямоугольник 3"/>
          <p:cNvSpPr>
            <a:extLst>
              <a:ext uri="smNativeData">
                <pr:smNativeData xmlns:pr="smNativeData" val="SMDATA_13_ujwFY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kAAAA/BMAAG43AAAiHgAAECAAACYAAAAIAAAA//////////8="/>
              </a:ext>
            </a:extLst>
          </p:cNvSpPr>
          <p:nvPr/>
        </p:nvSpPr>
        <p:spPr>
          <a:xfrm>
            <a:off x="22860" y="3248660"/>
            <a:ext cx="8987790" cy="16497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342900" indent="-342900">
              <a:spcBef>
                <a:spcPts val="525"/>
              </a:spcBef>
              <a:buFont typeface="Arial" pitchFamily="2" charset="-52"/>
              <a:buChar char="•"/>
              <a:defRPr lang="ru-ru"/>
            </a:pPr>
            <a:r>
              <a:rPr lang="ru-ru" sz="2200"/>
              <a:t>Преподавание исторических дисциплин</a:t>
            </a:r>
            <a:endParaRPr lang="ru-ru" sz="2200"/>
          </a:p>
          <a:p>
            <a:pPr marL="342900" indent="-342900">
              <a:spcBef>
                <a:spcPts val="525"/>
              </a:spcBef>
              <a:buFont typeface="Arial" pitchFamily="2" charset="-52"/>
              <a:buChar char="•"/>
              <a:defRPr lang="ru-ru"/>
            </a:pPr>
            <a:r>
              <a:rPr lang="ru-ru" sz="220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Историк-археолог </a:t>
            </a:r>
            <a:endParaRPr lang="ru-ru" sz="2200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 marL="342900" indent="-342900">
              <a:spcBef>
                <a:spcPts val="525"/>
              </a:spcBef>
              <a:buFont typeface="Arial" pitchFamily="2" charset="-52"/>
              <a:buChar char="•"/>
              <a:defRPr lang="ru-ru"/>
            </a:pPr>
            <a:r>
              <a:rPr lang="ru-ru" sz="220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Историк-архивист. Преподаватель </a:t>
            </a:r>
            <a:endParaRPr lang="ru-ru" sz="2200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 marL="342900" indent="-342900">
              <a:spcBef>
                <a:spcPts val="525"/>
              </a:spcBef>
              <a:buFont typeface="Arial" pitchFamily="2" charset="-52"/>
              <a:buChar char="•"/>
              <a:defRPr lang="ru-ru"/>
            </a:pPr>
            <a:r>
              <a:rPr lang="ru-ru" sz="220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Менеджер по культурному наследию и туризму . Музеевед</a:t>
            </a:r>
            <a:endParaRPr lang="ru-ru" sz="2200"/>
          </a:p>
        </p:txBody>
      </p:sp>
      <p:sp>
        <p:nvSpPr>
          <p:cNvPr id="5" name="Объект 1"/>
          <p:cNvSpPr>
            <a:extLst>
              <a:ext uri="smNativeData">
                <pr:smNativeData xmlns:pr="smNativeData" val="SMDATA_13_ujwFY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YAAAAIh4AAHU4AAAmKgAAEAAAACYAAAAIAAAA//////////8="/>
              </a:ext>
            </a:extLst>
          </p:cNvSpPr>
          <p:nvPr/>
        </p:nvSpPr>
        <p:spPr>
          <a:xfrm>
            <a:off x="55880" y="4898390"/>
            <a:ext cx="9121775" cy="19532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marL="342900" indent="-342900" algn="l" defTabSz="914400">
              <a:spcBef>
                <a:spcPts val="0"/>
              </a:spcBef>
              <a:buFont typeface="Arial" pitchFamily="2" charset="-52"/>
              <a:buChar char="•"/>
              <a:tabLst/>
              <a:defRPr lang="ru-ru" sz="3200" kern="1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742950" indent="-285750" algn="l" defTabSz="914400">
              <a:spcBef>
                <a:spcPts val="0"/>
              </a:spcBef>
              <a:buFont typeface="Arial" pitchFamily="2" charset="-52"/>
              <a:buChar char="–"/>
              <a:tabLst/>
              <a:defRPr lang="ru-ru" sz="2800" kern="1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1143000" indent="-228600" algn="l" defTabSz="914400">
              <a:spcBef>
                <a:spcPts val="0"/>
              </a:spcBef>
              <a:buFont typeface="Arial" pitchFamily="2" charset="-52"/>
              <a:buChar char="•"/>
              <a:tabLst/>
              <a:defRPr lang="ru-ru" sz="2400" kern="1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600200" indent="-228600" algn="l" defTabSz="914400">
              <a:spcBef>
                <a:spcPts val="0"/>
              </a:spcBef>
              <a:buFont typeface="Arial" pitchFamily="2" charset="-52"/>
              <a:buChar char="–"/>
              <a:tabLst/>
              <a:defRPr lang="ru-ru" sz="2000" kern="1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2057400" indent="-228600" algn="l" defTabSz="914400">
              <a:spcBef>
                <a:spcPts val="0"/>
              </a:spcBef>
              <a:buFont typeface="Arial" pitchFamily="2" charset="-52"/>
              <a:buChar char="»"/>
              <a:tabLst/>
              <a:defRPr lang="ru-ru" sz="2000" kern="1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  <a:lvl6pPr marL="2514600" indent="-228600" algn="l" defTabSz="914400">
              <a:spcBef>
                <a:spcPts val="0"/>
              </a:spcBef>
              <a:buFont typeface="Arial" pitchFamily="2" charset="-52"/>
              <a:buChar char="•"/>
              <a:tabLst/>
              <a:defRPr lang="ru-ru" sz="2000" kern="1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6pPr>
            <a:lvl7pPr marL="2971800" indent="-228600" algn="l" defTabSz="914400">
              <a:spcBef>
                <a:spcPts val="0"/>
              </a:spcBef>
              <a:buFont typeface="Arial" pitchFamily="2" charset="-52"/>
              <a:buChar char="•"/>
              <a:tabLst/>
              <a:defRPr lang="ru-ru" sz="2000" kern="1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7pPr>
            <a:lvl8pPr marL="3429000" indent="-228600" algn="l" defTabSz="914400">
              <a:spcBef>
                <a:spcPts val="0"/>
              </a:spcBef>
              <a:buFont typeface="Arial" pitchFamily="2" charset="-52"/>
              <a:buChar char="•"/>
              <a:tabLst/>
              <a:defRPr lang="ru-ru" sz="2000" kern="1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8pPr>
            <a:lvl9pPr marL="3886200" indent="-228600" algn="l" defTabSz="914400">
              <a:spcBef>
                <a:spcPts val="0"/>
              </a:spcBef>
              <a:buFont typeface="Arial" pitchFamily="2" charset="-52"/>
              <a:buChar char="•"/>
              <a:tabLst/>
              <a:defRPr lang="ru-ru" sz="2000" kern="1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9pPr>
          </a:lstStyle>
          <a:p>
            <a:pPr>
              <a:defRPr lang="ru-ru"/>
            </a:pPr>
            <a:r>
              <a:rPr lang="ru-ru" sz="2200"/>
              <a:t>Связи с общественностью</a:t>
            </a:r>
            <a:endParaRPr lang="ru-ru" sz="2200"/>
          </a:p>
          <a:p>
            <a:pPr>
              <a:defRPr lang="ru-ru"/>
            </a:pPr>
            <a:r>
              <a:rPr lang="ru-ru" sz="2200"/>
              <a:t>Реклама</a:t>
            </a:r>
            <a:endParaRPr lang="ru-ru" sz="2200"/>
          </a:p>
          <a:p>
            <a:pPr>
              <a:defRPr lang="ru-ru"/>
            </a:pPr>
            <a:r>
              <a:rPr lang="ru-ru" sz="2200"/>
              <a:t>Маркетинг</a:t>
            </a:r>
            <a:endParaRPr lang="ru-ru" sz="2200"/>
          </a:p>
          <a:p>
            <a:pPr>
              <a:defRPr lang="ru-ru"/>
            </a:pPr>
            <a:r>
              <a:rPr lang="ru-ru" sz="2200"/>
              <a:t>Подбор кадров</a:t>
            </a:r>
            <a:endParaRPr lang="ru-ru" sz="2200"/>
          </a:p>
          <a:p>
            <a:pPr>
              <a:defRPr lang="ru-ru"/>
            </a:pPr>
            <a:r>
              <a:rPr lang="ru-ru" sz="2200"/>
              <a:t>Пресс-секретарь</a:t>
            </a:r>
            <a:endParaRPr lang="ru-ru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>
            <a:spLocks noGrp="1" noChangeArrowheads="1"/>
            <a:extLst>
              <a:ext uri="smNativeData">
                <pr:smNativeData xmlns:pr="smNativeData" val="SMDATA_13_ujwFYB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gAgAAKQEAAGA1AADEBQAAEAAAACYAAAAIAAAAASAAAAAAAAA="/>
              </a:ext>
            </a:extLst>
          </p:cNvSpPr>
          <p:nvPr>
            <p:ph type="body" idx="1"/>
          </p:nvPr>
        </p:nvSpPr>
        <p:spPr>
          <a:xfrm>
            <a:off x="467360" y="188595"/>
            <a:ext cx="8209280" cy="74866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 algn="ctr">
              <a:defRPr lang="ru-ru"/>
            </a:pPr>
            <a:r>
              <a:rPr lang="ru-ru" sz="4415" b="1">
                <a:solidFill>
                  <a:srgbClr val="244062"/>
                </a:solidFill>
              </a:rPr>
              <a:t>ТВОРЧЕСТВО</a:t>
            </a:r>
            <a:r>
              <a:rPr lang="ru-ru" sz="4415" b="1">
                <a:solidFill>
                  <a:srgbClr val="FF0000"/>
                </a:solidFill>
              </a:rPr>
              <a:t>, ИСТОРИЯ</a:t>
            </a:r>
            <a:endParaRPr lang="ru-ru" sz="4415" b="1">
              <a:solidFill>
                <a:srgbClr val="FF0000"/>
              </a:solidFill>
            </a:endParaRPr>
          </a:p>
        </p:txBody>
      </p:sp>
      <p:sp>
        <p:nvSpPr>
          <p:cNvPr id="3" name="Объект 5"/>
          <p:cNvSpPr>
            <a:extLst>
              <a:ext uri="smNativeData">
                <pr:smNativeData xmlns:pr="smNativeData" val="SMDATA_13_ujwFY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bAQAAPwgAALszAAA/JgAAEAAAACYAAAAIAAAA//////////8="/>
              </a:ext>
            </a:extLst>
          </p:cNvSpPr>
          <p:nvPr/>
        </p:nvSpPr>
        <p:spPr>
          <a:xfrm>
            <a:off x="179705" y="1340485"/>
            <a:ext cx="8229600" cy="4876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/>
          <a:lstStyle>
            <a:lvl1pPr marL="0" indent="0" algn="l" defTabSz="914400">
              <a:spcBef>
                <a:spcPts val="0"/>
              </a:spcBef>
              <a:buNone/>
              <a:tabLst/>
              <a:defRPr lang="ru-ru" sz="20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indent="0" algn="l" defTabSz="914400">
              <a:spcBef>
                <a:spcPts val="0"/>
              </a:spcBef>
              <a:buNone/>
              <a:tabLst/>
              <a:defRPr lang="ru-ru" sz="18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indent="0" algn="l" defTabSz="914400">
              <a:spcBef>
                <a:spcPts val="0"/>
              </a:spcBef>
              <a:buNone/>
              <a:tabLst/>
              <a:defRPr lang="ru-ru" sz="16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  <a:lvl6pPr marL="22860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6pPr>
            <a:lvl7pPr marL="27432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7pPr>
            <a:lvl8pPr marL="32004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8pPr>
            <a:lvl9pPr marL="36576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9pPr>
          </a:lstStyle>
          <a:p>
            <a:pPr>
              <a:defRPr lang="ru-ru"/>
            </a:pPr>
            <a:r>
              <a:rPr lang="ru-ru" sz="3200">
                <a:solidFill>
                  <a:schemeClr val="tx1"/>
                </a:solidFill>
              </a:rPr>
              <a:t>МУЗЫКА</a:t>
            </a:r>
            <a:endParaRPr lang="ru-ru" sz="3200">
              <a:solidFill>
                <a:schemeClr val="tx1"/>
              </a:solidFill>
            </a:endParaRPr>
          </a:p>
          <a:p>
            <a:pPr>
              <a:defRPr lang="ru-ru"/>
            </a:pPr>
            <a:r>
              <a:rPr lang="ru-ru" sz="3200">
                <a:solidFill>
                  <a:schemeClr val="tx1"/>
                </a:solidFill>
              </a:rPr>
              <a:t>ХОРЕОГРАФИЯ</a:t>
            </a:r>
            <a:endParaRPr lang="ru-ru" sz="3200">
              <a:solidFill>
                <a:schemeClr val="tx1"/>
              </a:solidFill>
            </a:endParaRPr>
          </a:p>
          <a:p>
            <a:pPr>
              <a:defRPr lang="ru-ru"/>
            </a:pPr>
            <a:r>
              <a:rPr lang="ru-ru" sz="3200">
                <a:solidFill>
                  <a:schemeClr val="tx1"/>
                </a:solidFill>
              </a:rPr>
              <a:t>ДИЗАЙН, ИЗОБРАЗИТЕЛЬНОЕ ИСК.</a:t>
            </a:r>
            <a:endParaRPr lang="ru-ru" sz="3200">
              <a:solidFill>
                <a:schemeClr val="tx1"/>
              </a:solidFill>
            </a:endParaRPr>
          </a:p>
          <a:p>
            <a:pPr>
              <a:defRPr lang="ru-ru"/>
            </a:pPr>
            <a:r>
              <a:rPr lang="ru-ru" sz="3200">
                <a:solidFill>
                  <a:schemeClr val="tx1"/>
                </a:solidFill>
              </a:rPr>
              <a:t>ЖУРНАЛИСТИКА</a:t>
            </a:r>
            <a:endParaRPr lang="ru-ru" sz="3200">
              <a:solidFill>
                <a:schemeClr val="tx1"/>
              </a:solidFill>
            </a:endParaRPr>
          </a:p>
          <a:p>
            <a:pPr>
              <a:defRPr lang="ru-ru"/>
            </a:pPr>
            <a:r>
              <a:rPr lang="ru-ru" sz="3200">
                <a:solidFill>
                  <a:schemeClr val="tx1"/>
                </a:solidFill>
              </a:rPr>
              <a:t>КИНО и ТЕЛЕВИДЕНИЕ</a:t>
            </a:r>
            <a:endParaRPr lang="ru-ru" sz="3200">
              <a:solidFill>
                <a:schemeClr val="tx1"/>
              </a:solidFill>
            </a:endParaRPr>
          </a:p>
          <a:p>
            <a:pPr>
              <a:defRPr lang="ru-ru"/>
            </a:pPr>
            <a:r>
              <a:rPr lang="ru-ru" sz="3200">
                <a:solidFill>
                  <a:schemeClr val="tx1"/>
                </a:solidFill>
              </a:rPr>
              <a:t>НАРОДНОЕ ТВОРЧЕСТВО</a:t>
            </a:r>
            <a:endParaRPr lang="ru-ru" sz="3200">
              <a:solidFill>
                <a:schemeClr val="tx1"/>
              </a:solidFill>
            </a:endParaRPr>
          </a:p>
          <a:p>
            <a:pPr>
              <a:defRPr lang="ru-ru"/>
            </a:pPr>
            <a:r>
              <a:rPr lang="ru-ru" sz="3200">
                <a:solidFill>
                  <a:schemeClr val="tx1"/>
                </a:solidFill>
              </a:rPr>
              <a:t>ДЕКОРАТИВНО-ПРИКЛАДНОЕ ИСК.</a:t>
            </a:r>
            <a:endParaRPr lang="ru-ru" sz="3200">
              <a:solidFill>
                <a:schemeClr val="tx1"/>
              </a:solidFill>
            </a:endParaRPr>
          </a:p>
          <a:p>
            <a:pPr>
              <a:defRPr lang="ru-ru"/>
            </a:pPr>
            <a:r>
              <a:rPr lang="ru-ru" sz="3200">
                <a:solidFill>
                  <a:schemeClr val="tx1"/>
                </a:solidFill>
              </a:rPr>
              <a:t>ЭСТРАДНОЕ И ЦИРКОВОЕ ИСК.</a:t>
            </a:r>
            <a:endParaRPr lang="ru-ru" sz="3200">
              <a:solidFill>
                <a:schemeClr val="tx1"/>
              </a:solidFill>
            </a:endParaRPr>
          </a:p>
          <a:p>
            <a:pPr>
              <a:defRPr lang="ru-ru"/>
            </a:pPr>
            <a:endParaRPr lang="ru-ru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val="SMDATA_13_ujwFY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Dig0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QwQAANAvAACkDAAAEAAAACYAAAAIAAAAASAAAAAAAAA="/>
              </a:ext>
            </a:extLst>
          </p:cNvSpPr>
          <p:nvPr>
            <p:ph type="title"/>
          </p:nvPr>
        </p:nvSpPr>
        <p:spPr>
          <a:xfrm>
            <a:off x="0" y="692785"/>
            <a:ext cx="7772400" cy="136207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 cap="all"/>
            </a:pPr>
            <a:r>
              <a:rPr lang="ru-ru" sz="3300" cap="all"/>
              <a:t>ЛИНГВИСТИЧЕСКИЕ НАУКИ</a:t>
            </a:r>
            <a:br/>
            <a:r>
              <a:rPr lang="ru-ru" sz="3300" cap="all"/>
              <a:t>ФИЛОЛОГИЧЕСКИЕ НАУКИ</a:t>
            </a:r>
            <a:endParaRPr lang="ru-ru" sz="3300" cap="all"/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:pr="smNativeData" val="SMDATA_13_ujwFYB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EwAAAEA4AACBBAAAEAAAACYAAAAIAAAAASAAAAAAAAA="/>
              </a:ext>
            </a:extLst>
          </p:cNvSpPr>
          <p:nvPr>
            <p:ph type="body" idx="1"/>
          </p:nvPr>
        </p:nvSpPr>
        <p:spPr>
          <a:xfrm>
            <a:off x="0" y="12065"/>
            <a:ext cx="9144000" cy="72009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 algn="ctr">
              <a:defRPr lang="ru-ru"/>
            </a:pPr>
            <a:r>
              <a:rPr lang="ru-ru" sz="4415" b="1">
                <a:solidFill>
                  <a:srgbClr val="FF0000"/>
                </a:solidFill>
              </a:rPr>
              <a:t>РУС./БЕЛ./ИН.ЯЗЫКИ, ИСТОРИЯ</a:t>
            </a:r>
            <a:endParaRPr lang="ru-ru" sz="4415" b="1">
              <a:solidFill>
                <a:srgbClr val="FF0000"/>
              </a:solidFill>
            </a:endParaRPr>
          </a:p>
        </p:txBody>
      </p:sp>
      <p:sp>
        <p:nvSpPr>
          <p:cNvPr id="4" name="Текст 2"/>
          <p:cNvSpPr>
            <a:extLst>
              <a:ext uri="smNativeData">
                <pr:smNativeData xmlns:pr="smNativeData" val="SMDATA_13_ujwFY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9AQAArQwAAH00AAAbEQAAEAAAACYAAAAIAAAA//////////8="/>
              </a:ext>
            </a:extLst>
          </p:cNvSpPr>
          <p:nvPr/>
        </p:nvSpPr>
        <p:spPr>
          <a:xfrm>
            <a:off x="323215" y="2060575"/>
            <a:ext cx="8209280" cy="7200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/>
          <a:lstStyle>
            <a:lvl1pPr marL="0" indent="0" algn="l" defTabSz="914400">
              <a:spcBef>
                <a:spcPts val="0"/>
              </a:spcBef>
              <a:buNone/>
              <a:tabLst/>
              <a:defRPr lang="ru-ru" sz="20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indent="0" algn="l" defTabSz="914400">
              <a:spcBef>
                <a:spcPts val="0"/>
              </a:spcBef>
              <a:buNone/>
              <a:tabLst/>
              <a:defRPr lang="ru-ru" sz="18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indent="0" algn="l" defTabSz="914400">
              <a:spcBef>
                <a:spcPts val="0"/>
              </a:spcBef>
              <a:buNone/>
              <a:tabLst/>
              <a:defRPr lang="ru-ru" sz="16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  <a:lvl6pPr marL="22860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6pPr>
            <a:lvl7pPr marL="27432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7pPr>
            <a:lvl8pPr marL="32004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8pPr>
            <a:lvl9pPr marL="36576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9pPr>
          </a:lstStyle>
          <a:p>
            <a:pPr algn="ctr">
              <a:defRPr lang="ru-ru"/>
            </a:pPr>
            <a:r>
              <a:rPr lang="ru-ru" sz="4415" b="1">
                <a:solidFill>
                  <a:srgbClr val="FF0000"/>
                </a:solidFill>
              </a:rPr>
              <a:t>МАТЕМАТИКА, ТВОРЧЕСТВО</a:t>
            </a:r>
            <a:endParaRPr lang="ru-ru" sz="4415" b="1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>
            <a:extLst>
              <a:ext uri="smNativeData">
                <pr:smNativeData xmlns:pr="smNativeData" val="SMDATA_13_ujwFY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Mz//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fAAAA9hAAAJc3AAAVGQAAEAAAACYAAAAIAAAA//////////8="/>
              </a:ext>
            </a:extLst>
          </p:cNvSpPr>
          <p:nvPr/>
        </p:nvSpPr>
        <p:spPr>
          <a:xfrm>
            <a:off x="19685" y="2757170"/>
            <a:ext cx="9017000" cy="13201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algn="l" defTabSz="914400">
              <a:spcBef>
                <a:spcPts val="0"/>
              </a:spcBef>
              <a:buNone/>
              <a:tabLst/>
              <a:defRPr lang="ru-ru" sz="4000" b="1" kern="1" cap="all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spcBef>
                <a:spcPts val="770"/>
              </a:spcBef>
              <a:defRPr lang="ru-ru" cap="all"/>
            </a:pPr>
            <a:r>
              <a:rPr lang="ru-ru" sz="3225" cap="all"/>
              <a:t>АРХИТЕКТУРА, ПРОИЗВОДСТВЕННЫЙ ДИЗАЙН </a:t>
            </a:r>
            <a:r>
              <a:t>(</a:t>
            </a:r>
            <a:r>
              <a:rPr lang="ru-ru" sz="1800" cap="all"/>
              <a:t>Например, в БНТУ </a:t>
            </a:r>
            <a:r>
              <a:rPr lang="ru-ru" sz="1735">
                <a:solidFill>
                  <a:srgbClr val="000000"/>
                </a:solidFill>
              </a:rPr>
              <a:t>НОВАЯ специальность </a:t>
            </a:r>
            <a:r>
              <a:rPr lang="ru-ru" sz="1735" u="sng">
                <a:solidFill>
                  <a:srgbClr val="000000"/>
                </a:solidFill>
                <a:hlinkClick r:id="rId2"/>
              </a:rPr>
              <a:t>Дизайн производственного оборудования</a:t>
            </a:r>
            <a:r>
              <a:rPr lang="ru-ru" sz="1735">
                <a:solidFill>
                  <a:srgbClr val="000000"/>
                </a:solidFill>
              </a:rPr>
              <a:t> </a:t>
            </a:r>
            <a:r>
              <a:rPr lang="ru-ru" sz="1735" b="0">
                <a:solidFill>
                  <a:srgbClr val="000000"/>
                </a:solidFill>
              </a:rPr>
              <a:t>с присвоением </a:t>
            </a:r>
            <a:r>
              <a:rPr lang="ru-ru" sz="1735" b="0">
                <a:solidFill>
                  <a:srgbClr val="FF0000"/>
                </a:solidFill>
              </a:rPr>
              <a:t>квалификации «Инженер-дизайнер»</a:t>
            </a:r>
            <a:r>
              <a:rPr lang="ru-ru" sz="1735" b="0"/>
              <a:t>)</a:t>
            </a:r>
            <a:endParaRPr lang="ru-ru" sz="1735" b="0"/>
          </a:p>
          <a:p>
            <a:pPr>
              <a:defRPr lang="ru-ru" cap="all"/>
            </a:pPr>
          </a:p>
        </p:txBody>
      </p:sp>
      <p:sp>
        <p:nvSpPr>
          <p:cNvPr id="6" name="Текст 2"/>
          <p:cNvSpPr>
            <a:extLst>
              <a:ext uri="smNativeData">
                <pr:smNativeData xmlns:pr="smNativeData" val="SMDATA_13_ujwFY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LX//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SAwAATxcAANE1AACgHAAAEAAAACYAAAAIAAAA//////////8="/>
              </a:ext>
            </a:extLst>
          </p:cNvSpPr>
          <p:nvPr/>
        </p:nvSpPr>
        <p:spPr>
          <a:xfrm>
            <a:off x="539750" y="3789045"/>
            <a:ext cx="8208645" cy="8642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/>
          <a:lstStyle>
            <a:lvl1pPr marL="0" indent="0" algn="l" defTabSz="914400">
              <a:spcBef>
                <a:spcPts val="0"/>
              </a:spcBef>
              <a:buNone/>
              <a:tabLst/>
              <a:defRPr lang="ru-ru" sz="20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indent="0" algn="l" defTabSz="914400">
              <a:spcBef>
                <a:spcPts val="0"/>
              </a:spcBef>
              <a:buNone/>
              <a:tabLst/>
              <a:defRPr lang="ru-ru" sz="18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indent="0" algn="l" defTabSz="914400">
              <a:spcBef>
                <a:spcPts val="0"/>
              </a:spcBef>
              <a:buNone/>
              <a:tabLst/>
              <a:defRPr lang="ru-ru" sz="16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  <a:lvl6pPr marL="22860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6pPr>
            <a:lvl7pPr marL="27432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7pPr>
            <a:lvl8pPr marL="32004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8pPr>
            <a:lvl9pPr marL="36576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9pPr>
          </a:lstStyle>
          <a:p>
            <a:pPr algn="ctr">
              <a:defRPr lang="ru-ru"/>
            </a:pPr>
            <a:r>
              <a:rPr lang="ru-ru" sz="4800" b="1">
                <a:solidFill>
                  <a:srgbClr val="FF0000"/>
                </a:solidFill>
              </a:rPr>
              <a:t>МАТЕМАТИКА, ИСТОРИЯ</a:t>
            </a:r>
            <a:endParaRPr lang="ru-ru" sz="4800" b="1">
              <a:solidFill>
                <a:srgbClr val="FF0000"/>
              </a:solidFill>
            </a:endParaRPr>
          </a:p>
        </p:txBody>
      </p:sp>
      <p:sp>
        <p:nvSpPr>
          <p:cNvPr id="7" name="Заголовок 1"/>
          <p:cNvSpPr>
            <a:extLst>
              <a:ext uri="smNativeData">
                <pr:smNativeData xmlns:pr="smNativeData" val="SMDATA_13_ujwFY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j//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rAAAATBsAAEA4AAB8HwAAEAAAACYAAAAIAAAA//////////8="/>
              </a:ext>
            </a:extLst>
          </p:cNvSpPr>
          <p:nvPr/>
        </p:nvSpPr>
        <p:spPr>
          <a:xfrm>
            <a:off x="27305" y="4437380"/>
            <a:ext cx="9116695" cy="6807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algn="l" defTabSz="914400">
              <a:spcBef>
                <a:spcPts val="0"/>
              </a:spcBef>
              <a:buNone/>
              <a:tabLst/>
              <a:defRPr lang="ru-ru" sz="4000" b="1" kern="1" cap="all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 cap="all"/>
            </a:pPr>
            <a:r>
              <a:rPr lang="ru-ru" sz="3200" cap="all"/>
              <a:t>Управление в ВС (Военная академия)</a:t>
            </a:r>
            <a:endParaRPr lang="ru-ru" sz="3200" cap="all"/>
          </a:p>
        </p:txBody>
      </p:sp>
      <p:sp>
        <p:nvSpPr>
          <p:cNvPr id="8" name="Заголовок 1"/>
          <p:cNvSpPr>
            <a:extLst>
              <a:ext uri="smNativeData">
                <pr:smNativeData xmlns:pr="smNativeData" val="SMDATA_13_ujwFY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z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V////VyMAAGs3AAAgKgAAEAAAACYAAAAIAAAA//////////8="/>
              </a:ext>
            </a:extLst>
          </p:cNvSpPr>
          <p:nvPr/>
        </p:nvSpPr>
        <p:spPr>
          <a:xfrm>
            <a:off x="-27305" y="5744845"/>
            <a:ext cx="9036050" cy="11029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algn="l">
              <a:spcBef>
                <a:spcPts val="0"/>
              </a:spcBef>
              <a:spcAft>
                <a:spcPts val="0"/>
              </a:spcAft>
              <a:defRPr lang="ru-ru" sz="4000" b="1" cap="all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lang="ru-ru" sz="4400">
                <a:solidFill>
                  <a:schemeClr val="tx1"/>
                </a:solidFill>
                <a:latin typeface="Arial" pitchFamily="2" charset="-52"/>
                <a:ea typeface="Calibri" pitchFamily="2" charset="-52"/>
                <a:cs typeface="Calibri" pitchFamily="2" charset="-52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lang="ru-ru" sz="4400">
                <a:solidFill>
                  <a:schemeClr val="tx1"/>
                </a:solidFill>
                <a:latin typeface="Arial" pitchFamily="2" charset="-52"/>
                <a:ea typeface="Calibri" pitchFamily="2" charset="-52"/>
                <a:cs typeface="Calibri" pitchFamily="2" charset="-52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lang="ru-ru" sz="4400">
                <a:solidFill>
                  <a:schemeClr val="tx1"/>
                </a:solidFill>
                <a:latin typeface="Arial" pitchFamily="2" charset="-52"/>
                <a:ea typeface="Calibri" pitchFamily="2" charset="-52"/>
                <a:cs typeface="Calibri" pitchFamily="2" charset="-52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lang="ru-ru" sz="4400">
                <a:solidFill>
                  <a:schemeClr val="tx1"/>
                </a:solidFill>
                <a:latin typeface="Arial" pitchFamily="2" charset="-52"/>
                <a:ea typeface="Calibri" pitchFamily="2" charset="-52"/>
                <a:cs typeface="Calibri" pitchFamily="2" charset="-52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lang="ru-ru" sz="4400">
                <a:solidFill>
                  <a:schemeClr val="tx1"/>
                </a:solidFill>
                <a:latin typeface="Arial" pitchFamily="2" charset="-52"/>
                <a:ea typeface="Calibri" pitchFamily="2" charset="-52"/>
                <a:cs typeface="Calibri" pitchFamily="2" charset="-52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lang="ru-ru" sz="4400">
                <a:solidFill>
                  <a:schemeClr val="tx1"/>
                </a:solidFill>
                <a:latin typeface="Arial" pitchFamily="2" charset="-52"/>
                <a:ea typeface="Calibri" pitchFamily="2" charset="-52"/>
                <a:cs typeface="Calibri" pitchFamily="2" charset="-52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lang="ru-ru" sz="4400">
                <a:solidFill>
                  <a:schemeClr val="tx1"/>
                </a:solidFill>
                <a:latin typeface="Arial" pitchFamily="2" charset="-52"/>
                <a:ea typeface="Calibri" pitchFamily="2" charset="-52"/>
                <a:cs typeface="Calibri" pitchFamily="2" charset="-52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lang="ru-ru" sz="4400">
                <a:solidFill>
                  <a:schemeClr val="tx1"/>
                </a:solidFill>
                <a:latin typeface="Arial" pitchFamily="2" charset="-52"/>
                <a:ea typeface="Calibri" pitchFamily="2" charset="-52"/>
                <a:cs typeface="Calibri" pitchFamily="2" charset="-52"/>
              </a:defRPr>
            </a:lvl9pPr>
          </a:lstStyle>
          <a:p>
            <a:pPr>
              <a:defRPr lang="ru-ru" cap="all"/>
            </a:pPr>
            <a:r>
              <a:rPr lang="ru-ru" sz="3300" cap="all"/>
              <a:t>ТУРИЗМ, ГЕОИНФОРМАЦИОННЫЕ СИСТЕМЫ, геоэкология</a:t>
            </a:r>
            <a:endParaRPr lang="ru-ru" sz="3300" cap="all"/>
          </a:p>
        </p:txBody>
      </p:sp>
      <p:sp>
        <p:nvSpPr>
          <p:cNvPr id="9" name="Текст 2"/>
          <p:cNvSpPr>
            <a:extLst>
              <a:ext uri="smNativeData">
                <pr:smNativeData xmlns:pr="smNativeData" val="SMDATA_13_ujwFY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ND//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9AwAA1x4AAL01AAAnJAAAEAAAACYAAAAIAAAA//////////8="/>
              </a:ext>
            </a:extLst>
          </p:cNvSpPr>
          <p:nvPr/>
        </p:nvSpPr>
        <p:spPr>
          <a:xfrm>
            <a:off x="526415" y="5013325"/>
            <a:ext cx="8209280" cy="863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/>
          <a:lstStyle>
            <a:lvl1pPr marL="0" indent="0" algn="l" defTabSz="914400">
              <a:spcBef>
                <a:spcPts val="0"/>
              </a:spcBef>
              <a:buNone/>
              <a:tabLst/>
              <a:defRPr lang="ru-ru" sz="20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indent="0" algn="l" defTabSz="914400">
              <a:spcBef>
                <a:spcPts val="0"/>
              </a:spcBef>
              <a:buNone/>
              <a:tabLst/>
              <a:defRPr lang="ru-ru" sz="18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indent="0" algn="l" defTabSz="914400">
              <a:spcBef>
                <a:spcPts val="0"/>
              </a:spcBef>
              <a:buNone/>
              <a:tabLst/>
              <a:defRPr lang="ru-ru" sz="16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  <a:lvl6pPr marL="22860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6pPr>
            <a:lvl7pPr marL="27432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7pPr>
            <a:lvl8pPr marL="32004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8pPr>
            <a:lvl9pPr marL="36576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9pPr>
          </a:lstStyle>
          <a:p>
            <a:pPr algn="ctr">
              <a:defRPr lang="ru-ru"/>
            </a:pPr>
            <a:r>
              <a:rPr lang="ru-ru" sz="4800" b="1">
                <a:solidFill>
                  <a:srgbClr val="FF0000"/>
                </a:solidFill>
              </a:rPr>
              <a:t>МАТЕМАТИКА, ГЕОГРАФИЯ</a:t>
            </a:r>
            <a:endParaRPr lang="ru-ru" sz="4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val="SMDATA_13_ujwFY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LX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+BYAAAg0AADwHgAAEAAAACYAAAAIAAAAASAAAAAAAAA="/>
              </a:ext>
            </a:extLst>
          </p:cNvSpPr>
          <p:nvPr>
            <p:ph type="ctrTitle"/>
          </p:nvPr>
        </p:nvSpPr>
        <p:spPr>
          <a:xfrm>
            <a:off x="685800" y="3733800"/>
            <a:ext cx="7772400" cy="1295400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ru-ru"/>
            </a:pPr>
            <a:r>
              <a:rPr lang="en-us" sz="5940" b="1" i="1"/>
              <a:t>KudaPostupat.by</a:t>
            </a:r>
            <a:br/>
            <a:endParaRPr lang="ru-ru" sz="4860" b="1" i="1"/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val="SMDATA_13_ujwFY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v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qBsAAEA4AAAwKgAAEAAAACYAAAAIAAAAAQAAAAAAAAA="/>
              </a:ext>
            </a:extLst>
          </p:cNvSpPr>
          <p:nvPr>
            <p:ph type="subTitle" idx="1"/>
          </p:nvPr>
        </p:nvSpPr>
        <p:spPr>
          <a:xfrm>
            <a:off x="0" y="4495800"/>
            <a:ext cx="9144000" cy="2362200"/>
          </a:xfrm>
        </p:spPr>
        <p:txBody>
          <a:bodyPr/>
          <a:lstStyle/>
          <a:p>
            <a:pPr>
              <a:lnSpc>
                <a:spcPct val="80000"/>
              </a:lnSpc>
              <a:defRPr lang="ru-ru"/>
            </a:pPr>
            <a:r>
              <a:rPr lang="ru-ru" sz="3600" b="1" i="1">
                <a:solidFill>
                  <a:schemeClr val="tx1"/>
                </a:solidFill>
              </a:rPr>
              <a:t>Электронный справочник абитуриента  Беларуси</a:t>
            </a:r>
            <a:endParaRPr lang="ru-ru" sz="3600" b="1" i="1">
              <a:solidFill>
                <a:schemeClr val="tx1"/>
              </a:solidFill>
            </a:endParaRPr>
          </a:p>
          <a:p>
            <a:pPr>
              <a:defRPr lang="ru-ru"/>
            </a:pPr>
            <a:r>
              <a:rPr lang="ru-ru" sz="1400" b="1" i="1">
                <a:solidFill>
                  <a:srgbClr val="002010"/>
                </a:solidFill>
              </a:rPr>
              <a:t>ВУЗЫ, ССУЗЫ И ПТУЗЫ РБ:</a:t>
            </a:r>
            <a:endParaRPr lang="ru-ru" sz="1400" b="1" i="1">
              <a:solidFill>
                <a:srgbClr val="002010"/>
              </a:solidFill>
            </a:endParaRPr>
          </a:p>
          <a:p>
            <a:pPr>
              <a:defRPr lang="ru-ru"/>
            </a:pPr>
            <a:r>
              <a:rPr lang="ru-ru" sz="1400" b="1" i="1">
                <a:solidFill>
                  <a:srgbClr val="002010"/>
                </a:solidFill>
              </a:rPr>
              <a:t>удобнейший поиск по вступительным экзаменам//специальностям, проходные баллы, онлайн-тест на профессию , все о ЦТ И РТ, словарь профессий и специальностей с соответствующим списком ВУЗОВ, ССУЗОВ, ПТК, ПЛ, актуальные новости, экраны подачи документов и многое другое, что необходимо знать абитуриентам.</a:t>
            </a:r>
            <a:endParaRPr lang="ru-ru" sz="1400" b="1" i="1" u="sng">
              <a:solidFill>
                <a:srgbClr val="002010"/>
              </a:solidFill>
            </a:endParaRPr>
          </a:p>
        </p:txBody>
      </p:sp>
      <p:pic>
        <p:nvPicPr>
          <p:cNvPr id="4" name="Picture 1030" descr="logotyp 1-2"/>
          <p:cNvPicPr>
            <a:picLocks noChangeAspect="1"/>
            <a:extLst>
              <a:ext uri="smNativeData">
                <pr:smNativeData xmlns:pr="smNativeData" val="SMDATA_15_ujwFY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XBDAE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AA8AAGgBAABAKQAABRQ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28600"/>
            <a:ext cx="4267200" cy="302577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" descr="BI разработчик (BI архитектор)">
            <a:hlinkClick r:id="rId2"/>
          </p:cNvPr>
          <p:cNvPicPr>
            <a:picLocks noChangeAspect="1"/>
            <a:extLst>
              <a:ext uri="smNativeData">
                <pr:smNativeData xmlns:pr="smNativeData" val="SMDATA_15_ujwFY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nAGg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AxQAAMAQAAAgJAAAtxk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3253105" y="2722880"/>
            <a:ext cx="2619375" cy="14573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Picture 31" descr="Cloud Engineer: специалист по облачным вычислениям, инженер по облачным сервисам">
            <a:hlinkClick r:id="rId4"/>
          </p:cNvPr>
          <p:cNvPicPr>
            <a:picLocks noChangeAspect="1"/>
            <a:extLst>
              <a:ext uri="smNativeData">
                <pr:smNativeData xmlns:pr="smNativeData" val="SMDATA_15_ujwFY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jcyB0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LgIAAAoFAABLEgAAAQ4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354330" y="819150"/>
            <a:ext cx="2619375" cy="14573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Picture 32" descr="Data Mining Specialist: специалист по интеллектуальной обработке данных">
            <a:hlinkClick r:id="rId6"/>
          </p:cNvPr>
          <p:cNvPicPr>
            <a:picLocks noChangeAspect="1"/>
            <a:extLst>
              <a:ext uri="smNativeData">
                <pr:smNativeData xmlns:pr="smNativeData" val="SMDATA_15_ujwFY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qN28E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mgEAAL4SAAC3EQAAtRsAABAAAAAmAAAACAAAAP//////////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260350" y="3046730"/>
            <a:ext cx="2619375" cy="14573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33" descr="Data Scientist: учёный по данным, исследователь данных">
            <a:hlinkClick r:id="rId8"/>
          </p:cNvPr>
          <p:cNvPicPr>
            <a:picLocks noChangeAspect="1"/>
            <a:extLst>
              <a:ext uri="smNativeData">
                <pr:smNativeData xmlns:pr="smNativeData" val="SMDATA_15_ujwFY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Cq9Sq4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AxQAACcdAAAgJAAAHiYAABAAAAAmAAAACAAAAP//////////"/>
              </a:ext>
            </a:extLst>
          </p:cNvPicPr>
          <p:nvPr/>
        </p:nvPicPr>
        <p:blipFill>
          <a:blip r:embed="rId9"/>
          <a:stretch>
            <a:fillRect/>
          </a:stretch>
        </p:blipFill>
        <p:spPr>
          <a:xfrm>
            <a:off x="3253105" y="4739005"/>
            <a:ext cx="2619375" cy="14573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34" descr="Digital-стратег">
            <a:hlinkClick r:id="rId10"/>
          </p:cNvPr>
          <p:cNvPicPr>
            <a:picLocks noChangeAspect="1"/>
            <a:extLst>
              <a:ext uri="smNativeData">
                <pr:smNativeData xmlns:pr="smNativeData" val="SMDATA_15_ujwFY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XJm8E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aQEAADwfAACGEQAAMygAABAAAAAmAAAACAAAAP//////////"/>
              </a:ext>
            </a:extLst>
          </p:cNvPicPr>
          <p:nvPr/>
        </p:nvPicPr>
        <p:blipFill>
          <a:blip r:embed="rId11"/>
          <a:stretch>
            <a:fillRect/>
          </a:stretch>
        </p:blipFill>
        <p:spPr>
          <a:xfrm>
            <a:off x="229235" y="5077460"/>
            <a:ext cx="2619375" cy="14573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37" descr="GR-менеджер">
            <a:hlinkClick r:id="rId12"/>
          </p:cNvPr>
          <p:cNvPicPr>
            <a:picLocks noChangeAspect="1"/>
            <a:extLst>
              <a:ext uri="smNativeData">
                <pr:smNativeData xmlns:pr="smNativeData" val="SMDATA_15_ujwFY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6SUAADQFAAAGNgAAKw4AABAAAAAmAAAACAAAAP//////////"/>
              </a:ext>
            </a:extLst>
          </p:cNvPicPr>
          <p:nvPr/>
        </p:nvPicPr>
        <p:blipFill>
          <a:blip r:embed="rId13"/>
          <a:stretch>
            <a:fillRect/>
          </a:stretch>
        </p:blipFill>
        <p:spPr>
          <a:xfrm>
            <a:off x="6162675" y="845820"/>
            <a:ext cx="2619375" cy="14573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Прямоугольник 7"/>
          <p:cNvSpPr>
            <a:extLst>
              <a:ext uri="smNativeData">
                <pr:smNativeData xmlns:pr="smNativeData" val="SMDATA_13_ujwFY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P//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8KgAAQA4AAJUyAAANEAAAECAAACYAAAAIAAAA//////////8="/>
              </a:ext>
            </a:extLst>
          </p:cNvSpPr>
          <p:nvPr/>
        </p:nvSpPr>
        <p:spPr>
          <a:xfrm>
            <a:off x="6946900" y="2316480"/>
            <a:ext cx="1275715" cy="2927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spcBef>
                <a:spcPts val="0"/>
              </a:spcBef>
              <a:spcAft>
                <a:spcPts val="0"/>
              </a:spcAft>
              <a:defRPr lang="ru-ru"/>
            </a:pPr>
            <a:r>
              <a:rPr lang="ru-ru" sz="1300">
                <a:solidFill>
                  <a:srgbClr val="333333"/>
                </a:solidFill>
                <a:latin typeface="RobotoSlab" pitchFamily="0" charset="0"/>
                <a:ea typeface="Calibri" pitchFamily="2" charset="-52"/>
                <a:cs typeface="Arial" pitchFamily="2" charset="-52"/>
                <a:hlinkClick r:id="rId14"/>
              </a:rPr>
              <a:t>GR-менеджер</a:t>
            </a:r>
            <a:endParaRPr lang="ru-ru" sz="900">
              <a:solidFill>
                <a:srgbClr val="333333"/>
              </a:solidFill>
              <a:latin typeface="Roboto" pitchFamily="0" charset="0"/>
              <a:ea typeface="Calibri" pitchFamily="2" charset="-52"/>
              <a:cs typeface="Arial" pitchFamily="2" charset="-52"/>
              <a:hlinkClick r:id="rId14"/>
            </a:endParaRPr>
          </a:p>
        </p:txBody>
      </p:sp>
      <p:sp>
        <p:nvSpPr>
          <p:cNvPr id="9" name="Прямоугольник 8"/>
          <p:cNvSpPr>
            <a:extLst>
              <a:ext uri="smNativeData">
                <pr:smNativeData xmlns:pr="smNativeData" val="SMDATA_13_ujwFY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f//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aBQAAMygAAPMMAAD/KQAAECAAACYAAAAIAAAA//////////8="/>
              </a:ext>
            </a:extLst>
          </p:cNvSpPr>
          <p:nvPr/>
        </p:nvSpPr>
        <p:spPr>
          <a:xfrm>
            <a:off x="829310" y="6534785"/>
            <a:ext cx="1275715" cy="2921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spcBef>
                <a:spcPts val="0"/>
              </a:spcBef>
              <a:spcAft>
                <a:spcPts val="0"/>
              </a:spcAft>
              <a:defRPr lang="ru-ru"/>
            </a:pPr>
            <a:r>
              <a:rPr lang="ru-ru" sz="1300">
                <a:solidFill>
                  <a:srgbClr val="333333"/>
                </a:solidFill>
                <a:latin typeface="RobotoSlab" pitchFamily="0" charset="0"/>
                <a:ea typeface="Calibri" pitchFamily="2" charset="-52"/>
                <a:cs typeface="Arial" pitchFamily="2" charset="-52"/>
                <a:hlinkClick r:id="rId15"/>
              </a:rPr>
              <a:t>Digital-стратег</a:t>
            </a:r>
            <a:endParaRPr lang="ru-ru" sz="900">
              <a:solidFill>
                <a:srgbClr val="333333"/>
              </a:solidFill>
              <a:latin typeface="Roboto" pitchFamily="0" charset="0"/>
              <a:ea typeface="Calibri" pitchFamily="2" charset="-52"/>
              <a:cs typeface="Arial" pitchFamily="2" charset="-52"/>
              <a:hlinkClick r:id="rId15"/>
            </a:endParaRPr>
          </a:p>
        </p:txBody>
      </p:sp>
      <p:sp>
        <p:nvSpPr>
          <p:cNvPr id="10" name="Прямоугольник 9"/>
          <p:cNvSpPr>
            <a:extLst>
              <a:ext uri="smNativeData">
                <pr:smNativeData xmlns:pr="smNativeData" val="SMDATA_13_ujwFY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v//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XEwAAHiYAAEMlAAD/KQAAECAAACYAAAAIAAAA//////////8="/>
              </a:ext>
            </a:extLst>
          </p:cNvSpPr>
          <p:nvPr/>
        </p:nvSpPr>
        <p:spPr>
          <a:xfrm>
            <a:off x="3225165" y="6196330"/>
            <a:ext cx="2832100" cy="6305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spcBef>
                <a:spcPts val="0"/>
              </a:spcBef>
              <a:spcAft>
                <a:spcPts val="0"/>
              </a:spcAft>
              <a:defRPr lang="ru-ru"/>
            </a:pPr>
            <a:r>
              <a:rPr lang="ru-ru" sz="1300">
                <a:solidFill>
                  <a:srgbClr val="333333"/>
                </a:solidFill>
                <a:latin typeface="RobotoSlab" pitchFamily="0" charset="0"/>
                <a:ea typeface="Calibri" pitchFamily="2" charset="-52"/>
                <a:cs typeface="Arial" pitchFamily="2" charset="-52"/>
                <a:hlinkClick r:id="rId8"/>
              </a:rPr>
              <a:t>Учёный по да</a:t>
            </a:r>
            <a:r>
              <a:rPr lang="ru-ru" sz="1300">
                <a:solidFill>
                  <a:srgbClr val="333333"/>
                </a:solidFill>
                <a:latin typeface="RobotoSlab" pitchFamily="0" charset="0"/>
                <a:ea typeface="Calibri" pitchFamily="2" charset="-52"/>
                <a:cs typeface="Arial" pitchFamily="2" charset="-52"/>
                <a:hlinkClick r:id="rId10"/>
              </a:rPr>
              <a:t>нным, исследователь данных, аналитик</a:t>
            </a:r>
            <a:endParaRPr lang="ru-ru" sz="1300">
              <a:solidFill>
                <a:srgbClr val="333333"/>
              </a:solidFill>
              <a:latin typeface="RobotoSlab" pitchFamily="0" charset="0"/>
              <a:ea typeface="Calibri" pitchFamily="2" charset="-52"/>
              <a:cs typeface="Arial" pitchFamily="2" charset="-52"/>
              <a:hlinkClick r:id="rId1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 lang="ru-ru"/>
            </a:pPr>
            <a:endParaRPr lang="ru-ru" sz="900">
              <a:solidFill>
                <a:srgbClr val="333333"/>
              </a:solidFill>
              <a:latin typeface="Roboto" pitchFamily="0" charset="0"/>
              <a:ea typeface="Calibri" pitchFamily="2" charset="-52"/>
              <a:cs typeface="Arial" pitchFamily="2" charset="-52"/>
              <a:hlinkClick r:id="rId10"/>
            </a:endParaRPr>
          </a:p>
        </p:txBody>
      </p:sp>
      <p:sp>
        <p:nvSpPr>
          <p:cNvPr id="11" name="Прямоугольник 10"/>
          <p:cNvSpPr>
            <a:extLst>
              <a:ext uri="smNativeData">
                <pr:smNativeData xmlns:pr="smNativeData" val="SMDATA_13_ujwFY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v//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aAQAA6w0AAOASAAAuEgAAECAAACYAAAAIAAAA//////////8="/>
              </a:ext>
            </a:extLst>
          </p:cNvSpPr>
          <p:nvPr/>
        </p:nvSpPr>
        <p:spPr>
          <a:xfrm>
            <a:off x="260350" y="2262505"/>
            <a:ext cx="2807970" cy="6927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ru-ru" sz="1300">
                <a:solidFill>
                  <a:srgbClr val="333333"/>
                </a:solidFill>
                <a:latin typeface="RobotoSlab" pitchFamily="0" charset="0"/>
                <a:ea typeface="Calibri" pitchFamily="2" charset="-52"/>
                <a:cs typeface="Arial" pitchFamily="2" charset="-52"/>
                <a:hlinkClick r:id="rId4"/>
              </a:rPr>
              <a:t>Специалист по облачным</a:t>
            </a:r>
            <a:endParaRPr lang="ru-ru" sz="1300">
              <a:solidFill>
                <a:srgbClr val="333333"/>
              </a:solidFill>
              <a:latin typeface="RobotoSlab" pitchFamily="0" charset="0"/>
              <a:ea typeface="Calibri" pitchFamily="2" charset="-52"/>
              <a:cs typeface="Arial" pitchFamily="2" charset="-52"/>
              <a:hlinkClick r:id="rId4"/>
            </a:endParaRPr>
          </a:p>
          <a:p>
            <a:pPr>
              <a:defRPr lang="ru-ru"/>
            </a:pPr>
            <a:r>
              <a:rPr lang="ru-ru" sz="1300">
                <a:solidFill>
                  <a:srgbClr val="333333"/>
                </a:solidFill>
                <a:latin typeface="RobotoSlab" pitchFamily="0" charset="0"/>
                <a:ea typeface="Calibri" pitchFamily="2" charset="-52"/>
                <a:cs typeface="Arial" pitchFamily="2" charset="-52"/>
                <a:hlinkClick r:id="rId4"/>
              </a:rPr>
              <a:t> вычислениям, </a:t>
            </a:r>
            <a:endParaRPr lang="ru-ru" sz="1300">
              <a:solidFill>
                <a:srgbClr val="333333"/>
              </a:solidFill>
              <a:latin typeface="RobotoSlab" pitchFamily="0" charset="0"/>
              <a:ea typeface="Calibri" pitchFamily="2" charset="-52"/>
              <a:cs typeface="Arial" pitchFamily="2" charset="-52"/>
              <a:hlinkClick r:id="rId4"/>
            </a:endParaRPr>
          </a:p>
          <a:p>
            <a:pPr>
              <a:defRPr lang="ru-ru"/>
            </a:pPr>
            <a:r>
              <a:rPr lang="ru-ru" sz="1300">
                <a:solidFill>
                  <a:srgbClr val="333333"/>
                </a:solidFill>
                <a:latin typeface="RobotoSlab" pitchFamily="0" charset="0"/>
                <a:ea typeface="Calibri" pitchFamily="2" charset="-52"/>
                <a:cs typeface="Arial" pitchFamily="2" charset="-52"/>
                <a:hlinkClick r:id="rId4"/>
              </a:rPr>
              <a:t>ин</a:t>
            </a:r>
            <a:r>
              <a:rPr lang="ru-ru" sz="1300">
                <a:solidFill>
                  <a:srgbClr val="333333"/>
                </a:solidFill>
                <a:latin typeface="RobotoSlab" pitchFamily="0" charset="0"/>
                <a:ea typeface="Calibri" pitchFamily="2" charset="-52"/>
                <a:cs typeface="Arial" pitchFamily="2" charset="-52"/>
                <a:hlinkClick r:id="rId6"/>
              </a:rPr>
              <a:t>женер по облачным сервисам</a:t>
            </a:r>
          </a:p>
        </p:txBody>
      </p:sp>
      <p:sp>
        <p:nvSpPr>
          <p:cNvPr id="12" name="Прямоугольник 11"/>
          <p:cNvSpPr>
            <a:extLst>
              <a:ext uri="smNativeData">
                <pr:smNativeData xmlns:pr="smNativeData" val="SMDATA_13_ujwFY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U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fAAAAoxsAAN0SAACrHgAAECAAACYAAAAIAAAA//////////8="/>
              </a:ext>
            </a:extLst>
          </p:cNvSpPr>
          <p:nvPr/>
        </p:nvSpPr>
        <p:spPr>
          <a:xfrm>
            <a:off x="141605" y="4492625"/>
            <a:ext cx="2924810" cy="4927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spcBef>
                <a:spcPts val="0"/>
              </a:spcBef>
              <a:spcAft>
                <a:spcPts val="0"/>
              </a:spcAft>
              <a:defRPr lang="ru-ru"/>
            </a:pPr>
            <a:r>
              <a:rPr lang="ru-ru" sz="1300">
                <a:solidFill>
                  <a:srgbClr val="333333"/>
                </a:solidFill>
                <a:latin typeface="RobotoSlab" pitchFamily="0" charset="0"/>
                <a:ea typeface="Calibri" pitchFamily="2" charset="-52"/>
                <a:cs typeface="Arial" pitchFamily="2" charset="-52"/>
                <a:hlinkClick r:id="rId6"/>
              </a:rPr>
              <a:t>Специалист по интелле</a:t>
            </a:r>
            <a:r>
              <a:rPr lang="ru-ru" sz="1300">
                <a:solidFill>
                  <a:srgbClr val="333333"/>
                </a:solidFill>
                <a:latin typeface="RobotoSlab" pitchFamily="0" charset="0"/>
                <a:ea typeface="Calibri" pitchFamily="2" charset="-52"/>
                <a:cs typeface="Arial" pitchFamily="2" charset="-52"/>
                <a:hlinkClick r:id="rId8"/>
              </a:rPr>
              <a:t>ктуальной </a:t>
            </a:r>
            <a:endParaRPr lang="ru-ru" sz="1300">
              <a:solidFill>
                <a:srgbClr val="333333"/>
              </a:solidFill>
              <a:latin typeface="RobotoSlab" pitchFamily="0" charset="0"/>
              <a:ea typeface="Calibri" pitchFamily="2" charset="-52"/>
              <a:cs typeface="Arial" pitchFamily="2" charset="-52"/>
              <a:hlinkClick r:id="rId8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 lang="ru-ru"/>
            </a:pPr>
            <a:r>
              <a:rPr lang="ru-ru" sz="1300">
                <a:solidFill>
                  <a:srgbClr val="333333"/>
                </a:solidFill>
                <a:latin typeface="RobotoSlab" pitchFamily="0" charset="0"/>
                <a:ea typeface="Calibri" pitchFamily="2" charset="-52"/>
                <a:cs typeface="Arial" pitchFamily="2" charset="-52"/>
                <a:hlinkClick r:id="rId8"/>
              </a:rPr>
              <a:t>обработке данных</a:t>
            </a:r>
            <a:endParaRPr lang="ru-ru" sz="900">
              <a:solidFill>
                <a:srgbClr val="333333"/>
              </a:solidFill>
              <a:latin typeface="Roboto" pitchFamily="0" charset="0"/>
              <a:ea typeface="Calibri" pitchFamily="2" charset="-52"/>
              <a:cs typeface="Arial" pitchFamily="2" charset="-52"/>
              <a:hlinkClick r:id="rId8"/>
            </a:endParaRPr>
          </a:p>
        </p:txBody>
      </p:sp>
      <p:sp>
        <p:nvSpPr>
          <p:cNvPr id="13" name="Прямоугольник 12"/>
          <p:cNvSpPr>
            <a:extLst>
              <a:ext uri="smNativeData">
                <pr:smNativeData xmlns:pr="smNativeData" val="SMDATA_13_ujwFY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0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TFAAAfBkAAO8jAABIGwAAECAAACYAAAAIAAAA//////////8="/>
              </a:ext>
            </a:extLst>
          </p:cNvSpPr>
          <p:nvPr/>
        </p:nvSpPr>
        <p:spPr>
          <a:xfrm>
            <a:off x="3263265" y="4142740"/>
            <a:ext cx="2578100" cy="2921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spcBef>
                <a:spcPts val="0"/>
              </a:spcBef>
              <a:spcAft>
                <a:spcPts val="0"/>
              </a:spcAft>
              <a:defRPr lang="ru-ru"/>
            </a:pPr>
            <a:r>
              <a:rPr lang="ru-ru" sz="1300">
                <a:solidFill>
                  <a:srgbClr val="333333"/>
                </a:solidFill>
                <a:latin typeface="RobotoSlab" pitchFamily="0" charset="0"/>
                <a:ea typeface="Calibri" pitchFamily="2" charset="-52"/>
                <a:cs typeface="Arial" pitchFamily="2" charset="-52"/>
                <a:hlinkClick r:id="rId2"/>
              </a:rPr>
              <a:t>BI р</a:t>
            </a:r>
            <a:r>
              <a:rPr lang="ru-ru" sz="1300">
                <a:solidFill>
                  <a:srgbClr val="333333"/>
                </a:solidFill>
                <a:latin typeface="RobotoSlab" pitchFamily="0" charset="0"/>
                <a:ea typeface="Calibri" pitchFamily="2" charset="-52"/>
                <a:cs typeface="Arial" pitchFamily="2" charset="-52"/>
                <a:hlinkClick r:id="rId4"/>
              </a:rPr>
              <a:t>азработчик (BI архитектор)</a:t>
            </a:r>
            <a:endParaRPr lang="ru-ru" sz="900">
              <a:solidFill>
                <a:srgbClr val="333333"/>
              </a:solidFill>
              <a:latin typeface="Roboto" pitchFamily="0" charset="0"/>
              <a:ea typeface="Calibri" pitchFamily="2" charset="-52"/>
              <a:cs typeface="Arial" pitchFamily="2" charset="-52"/>
              <a:hlinkClick r:id="rId4"/>
            </a:endParaRPr>
          </a:p>
        </p:txBody>
      </p:sp>
      <p:pic>
        <p:nvPicPr>
          <p:cNvPr id="14" name="Picture 43" descr="BIM-менеджер-проектировщик">
            <a:hlinkClick r:id="rId16"/>
          </p:cNvPr>
          <p:cNvPicPr>
            <a:picLocks noChangeAspect="1"/>
            <a:extLst>
              <a:ext uri="smNativeData">
                <pr:smNativeData xmlns:pr="smNativeData" val="SMDATA_15_ujwFY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vWm8E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/xMAAAoFAAAcJAAAEA4AABAAAAAmAAAACAAAAP//////////"/>
              </a:ext>
            </a:extLst>
          </p:cNvPicPr>
          <p:nvPr/>
        </p:nvPicPr>
        <p:blipFill>
          <a:blip r:embed="rId17"/>
          <a:stretch>
            <a:fillRect/>
          </a:stretch>
        </p:blipFill>
        <p:spPr>
          <a:xfrm>
            <a:off x="3250565" y="819150"/>
            <a:ext cx="2619375" cy="1466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5" name="Прямоугольник 15"/>
          <p:cNvSpPr>
            <a:extLst>
              <a:ext uri="smNativeData">
                <pr:smNativeData xmlns:pr="smNativeData" val="SMDATA_13_ujwFY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v//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zFAAAKw4AADckAAD4DwAAECAAACYAAAAIAAAA//////////8="/>
              </a:ext>
            </a:extLst>
          </p:cNvSpPr>
          <p:nvPr/>
        </p:nvSpPr>
        <p:spPr>
          <a:xfrm>
            <a:off x="3283585" y="2303145"/>
            <a:ext cx="2603500" cy="2927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spcBef>
                <a:spcPts val="0"/>
              </a:spcBef>
              <a:spcAft>
                <a:spcPts val="0"/>
              </a:spcAft>
              <a:defRPr lang="ru-ru"/>
            </a:pPr>
            <a:r>
              <a:rPr lang="ru-ru" sz="1300">
                <a:solidFill>
                  <a:srgbClr val="333333"/>
                </a:solidFill>
                <a:latin typeface="RobotoSlab" pitchFamily="0" charset="0"/>
                <a:ea typeface="Calibri" pitchFamily="2" charset="-52"/>
                <a:cs typeface="Arial" pitchFamily="2" charset="-52"/>
                <a:hlinkClick r:id="rId16"/>
              </a:rPr>
              <a:t>BIM-менеджер-проектировщик</a:t>
            </a:r>
            <a:r>
              <a:rPr lang="ru-ru" sz="900">
                <a:solidFill>
                  <a:srgbClr val="000000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endParaRPr lang="ru-ru" sz="900">
              <a:solidFill>
                <a:srgbClr val="337AB7"/>
              </a:solidFill>
              <a:latin typeface="Roboto" pitchFamily="0" charset="0"/>
              <a:ea typeface="Calibri" pitchFamily="2" charset="-52"/>
              <a:cs typeface="Arial" pitchFamily="2" charset="-52"/>
            </a:endParaRPr>
          </a:p>
        </p:txBody>
      </p:sp>
      <p:sp>
        <p:nvSpPr>
          <p:cNvPr id="16" name="Прямоугольник 16"/>
          <p:cNvSpPr>
            <a:extLst>
              <a:ext uri="smNativeData">
                <pr:smNativeData xmlns:pr="smNativeData" val="SMDATA_13_ujwFYBMAAAAlAAAAZAAAAA0AAAAAkAAAAEgAAACQAAAASAAAAAAAAAABAAAAAAAAAAEAAABQAAAAAAAAAAAA4D8AAAAAAADgPwAAAAAAAOA/AAAAAAAA4D8AAAAAAADgPwAAAAAAAOA/AAAAAAAA4D8AAAAAAADgPwAAAAAAAOA/AAAAAAAA4D8CAAAAjAAAAAEAAAADAAAApsL/AOju/wAAAAAAAAAAAAAAAAAAAAAAAAAAAAAAAAAAAAAAZAAAAAEAAABAAAAAAAAAAJz///9aAAAAAAAAAAEAAAAjAAAAvtf+AAAAAAAAAAAAAAAAAAAAAAAAAAAAAAAAAAAAAAAAAAAAAAAAAAAAAAAAAAAAAAAAAAAAAAAAAAAAFAAAADwAAAABAAAAAAAAAEl9vA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Ln///8MAAAAEAAAAAAAAAAAAAAAAAAAAAAAAAAeAAAAaAAAAAAAAAAAAAAAAAAAAAAAAAAAAAAAECcAABAnAAAAAAAAAAAAAAAAAAAAAAAAAAAAAAAAAAAAAAAAAAAAAD8AAAAAAAAAwMD/AAAAAABkAAAAMgAAAAAAAABkAAAAAAAAAH9/fwAKAAAAHwAAAFQAAACmwv8A6O7/AL7X/gAAAAAAAAAAAAAAAAAAAAAAAAAAAAAAAAAAAAAASX28AAAAAAIAAAACAAAAAMDA/wB/f38AAAAAAAAAAAAAAAAAAAAAAAAAAAAhAAAAGAAAABQAAACNAAAAagAAAJc3AAC3AwAAEAAAACYAAAAIAAAA//////////8="/>
              </a:ext>
            </a:extLst>
          </p:cNvSpPr>
          <p:nvPr/>
        </p:nvSpPr>
        <p:spPr>
          <a:xfrm>
            <a:off x="89535" y="67310"/>
            <a:ext cx="8947150" cy="536575"/>
          </a:xfrm>
          <a:prstGeom prst="rect">
            <a:avLst/>
          </a:prstGeom>
          <a:gradFill flip="none" rotWithShape="0">
            <a:gsLst>
              <a:gs pos="0">
                <a:srgbClr val="A6C2FF"/>
              </a:gs>
              <a:gs pos="35000">
                <a:srgbClr val="BED7FE"/>
              </a:gs>
              <a:gs pos="100000">
                <a:srgbClr val="E8EEFF"/>
              </a:gs>
            </a:gsLst>
            <a:lin ang="16200000" scaled="0"/>
            <a:tileRect/>
          </a:gradFill>
          <a:ln w="9525" cap="flat" cmpd="sng" algn="ctr">
            <a:solidFill>
              <a:srgbClr val="497DBC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000000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ФИЗИКО-МАТЕМАТИЧЕСКИЙ ПРОФИЛЬ. Профессии будущего, перспективные профессии  </a:t>
            </a:r>
          </a:p>
        </p:txBody>
      </p:sp>
      <p:pic>
        <p:nvPicPr>
          <p:cNvPr id="17" name="Picture 45" descr="Авиационный инженер">
            <a:hlinkClick r:id="rId18"/>
          </p:cNvPr>
          <p:cNvPicPr>
            <a:picLocks noChangeAspect="1"/>
            <a:extLst>
              <a:ext uri="smNativeData">
                <pr:smNativeData xmlns:pr="smNativeData" val="SMDATA_15_ujwFY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GWm8E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lyYAAAYRAAC0NgAA/RkAABAAAAAmAAAACAAAAP//////////"/>
              </a:ext>
            </a:extLst>
          </p:cNvPicPr>
          <p:nvPr/>
        </p:nvPicPr>
        <p:blipFill>
          <a:blip r:embed="rId19"/>
          <a:stretch>
            <a:fillRect/>
          </a:stretch>
        </p:blipFill>
        <p:spPr>
          <a:xfrm>
            <a:off x="6273165" y="2767330"/>
            <a:ext cx="2619375" cy="14573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8" name="Прямоугольник 18"/>
          <p:cNvSpPr>
            <a:extLst>
              <a:ext uri="smNativeData">
                <pr:smNativeData xmlns:pr="smNativeData" val="SMDATA_13_ujwFY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Nv//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HKAAA/RkAAMo0AADKGwAAECAAACYAAAAIAAAA//////////8="/>
              </a:ext>
            </a:extLst>
          </p:cNvSpPr>
          <p:nvPr/>
        </p:nvSpPr>
        <p:spPr>
          <a:xfrm>
            <a:off x="6588125" y="4224655"/>
            <a:ext cx="1993265" cy="2927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spcBef>
                <a:spcPts val="0"/>
              </a:spcBef>
              <a:spcAft>
                <a:spcPts val="0"/>
              </a:spcAft>
              <a:defRPr lang="ru-ru"/>
            </a:pPr>
            <a:r>
              <a:rPr lang="ru-ru" sz="1300">
                <a:solidFill>
                  <a:srgbClr val="333333"/>
                </a:solidFill>
                <a:latin typeface="RobotoSlab" pitchFamily="0" charset="0"/>
                <a:ea typeface="Calibri" pitchFamily="2" charset="-52"/>
                <a:cs typeface="Arial" pitchFamily="2" charset="-52"/>
                <a:hlinkClick r:id="rId18"/>
              </a:rPr>
              <a:t>Авиационный инженер</a:t>
            </a:r>
            <a:r>
              <a:rPr lang="ru-ru" sz="900">
                <a:solidFill>
                  <a:srgbClr val="000000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endParaRPr lang="ru-ru" sz="900">
              <a:solidFill>
                <a:srgbClr val="337AB7"/>
              </a:solidFill>
              <a:latin typeface="Roboto" pitchFamily="0" charset="0"/>
              <a:ea typeface="Calibri" pitchFamily="2" charset="-52"/>
              <a:cs typeface="Arial" pitchFamily="2" charset="-52"/>
            </a:endParaRPr>
          </a:p>
        </p:txBody>
      </p:sp>
      <p:pic>
        <p:nvPicPr>
          <p:cNvPr id="19" name="Picture 50" descr="Web-программист">
            <a:hlinkClick r:id="rId20"/>
          </p:cNvPr>
          <p:cNvPicPr>
            <a:picLocks noChangeAspect="1"/>
            <a:extLst>
              <a:ext uri="smNativeData">
                <pr:smNativeData xmlns:pr="smNativeData" val="SMDATA_15_ujwFY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iiUAACcdAACnNQAAHiYAABAAAAAmAAAACAAAAP//////////"/>
              </a:ext>
            </a:extLst>
          </p:cNvPicPr>
          <p:nvPr/>
        </p:nvPicPr>
        <p:blipFill>
          <a:blip r:embed="rId21"/>
          <a:stretch>
            <a:fillRect/>
          </a:stretch>
        </p:blipFill>
        <p:spPr>
          <a:xfrm>
            <a:off x="6102350" y="4739005"/>
            <a:ext cx="2619375" cy="14573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0" name="Прямоугольник 21"/>
          <p:cNvSpPr>
            <a:extLst>
              <a:ext uri="smNativeData">
                <pr:smNativeData xmlns:pr="smNativeData" val="SMDATA_13_ujwFY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T//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DJQAAuSYAALQ2AABfKQAAECAAACYAAAAIAAAA//////////8="/>
              </a:ext>
            </a:extLst>
          </p:cNvSpPr>
          <p:nvPr/>
        </p:nvSpPr>
        <p:spPr>
          <a:xfrm>
            <a:off x="6057265" y="6294755"/>
            <a:ext cx="2835275" cy="4305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spcBef>
                <a:spcPts val="0"/>
              </a:spcBef>
              <a:spcAft>
                <a:spcPts val="0"/>
              </a:spcAft>
              <a:defRPr lang="ru-ru"/>
            </a:pPr>
            <a:r>
              <a:rPr lang="ru-ru" sz="1300">
                <a:solidFill>
                  <a:srgbClr val="0070C0"/>
                </a:solidFill>
                <a:latin typeface="RobotoSlab" pitchFamily="0" charset="0"/>
                <a:ea typeface="Calibri" pitchFamily="2" charset="-52"/>
                <a:cs typeface="Arial" pitchFamily="2" charset="-52"/>
                <a:hlinkClick r:id="rId20"/>
              </a:rPr>
              <a:t>Web-программист</a:t>
            </a:r>
            <a:r>
              <a:rPr lang="ru-ru" sz="1300">
                <a:solidFill>
                  <a:srgbClr val="0070C0"/>
                </a:solidFill>
                <a:latin typeface="RobotoSlab" pitchFamily="0" charset="0"/>
                <a:ea typeface="Calibri" pitchFamily="2" charset="-52"/>
                <a:cs typeface="Arial" pitchFamily="2" charset="-52"/>
              </a:rPr>
              <a:t>,</a:t>
            </a:r>
            <a:r>
              <a:rPr lang="en-us" sz="1300">
                <a:solidFill>
                  <a:srgbClr val="0070C0"/>
                </a:solidFill>
                <a:latin typeface="RobotoSlab" pitchFamily="0" charset="0"/>
                <a:ea typeface="Calibri" pitchFamily="2" charset="-52"/>
                <a:cs typeface="Arial" pitchFamily="2" charset="-52"/>
              </a:rPr>
              <a:t> IT-</a:t>
            </a:r>
            <a:r>
              <a:rPr lang="ru-ru" sz="1300">
                <a:solidFill>
                  <a:srgbClr val="0070C0"/>
                </a:solidFill>
                <a:latin typeface="RobotoSlab" pitchFamily="0" charset="0"/>
                <a:ea typeface="Calibri" pitchFamily="2" charset="-52"/>
                <a:cs typeface="Arial" pitchFamily="2" charset="-52"/>
              </a:rPr>
              <a:t>специалист </a:t>
            </a:r>
            <a:endParaRPr lang="ru-ru" sz="900">
              <a:solidFill>
                <a:srgbClr val="0070C0"/>
              </a:solidFill>
              <a:latin typeface="Arial" pitchFamily="2" charset="-52"/>
              <a:ea typeface="Calibri" pitchFamily="2" charset="-52"/>
              <a:cs typeface="Arial" pitchFamily="2" charset="-52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 lang="ru-ru"/>
            </a:pPr>
            <a:endParaRPr lang="ru-ru" sz="900">
              <a:solidFill>
                <a:srgbClr val="17375E"/>
              </a:solidFill>
              <a:latin typeface="Roboto" pitchFamily="0" charset="0"/>
              <a:ea typeface="Calibri" pitchFamily="2" charset="-52"/>
              <a:cs typeface="Arial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extLst>
              <a:ext uri="smNativeData">
                <pr:smNativeData xmlns:pr="smNativeData" val="SMDATA_13_ujwFYBMAAAAlAAAAZAAAAA0AAAAAkAAAAEgAAACQAAAASAAAAAAAAAABAAAAAAAAAAEAAABQAAAAAAAAAAAA4D8AAAAAAADgPwAAAAAAAOA/AAAAAAAA4D8AAAAAAADgPwAAAAAAAOA/AAAAAAAA4D8AAAAAAADgPwAAAAAAAOA/AAAAAAAA4D8CAAAAjAAAAAEAAAADAAAA/9G9AP/y7gAAAAAAAAAAAAAAAAAAAAAAAAAAAAAAAAAAAAAAZAAAAAEAAABAAAAAAAAAAJz///9aAAAAAAAAAAEAAAAjAAAA/97QAAAAAAAAAAAAAAAAAAAAAAAAAAAAAAAAAAAAAAAAAAAAAAAAAAAAAAAAAAAAAAAAAAAAAAAAAAAAFAAAADwAAAABAAAAAAAAAPeSQA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Nv///8MAAAAEAAAAAAAAAAAAAAAAAAAAAAAAAAeAAAAaAAAAAAAAAAAAAAAAAAAAAAAAAAAAAAAECcAABAnAAAAAAAAAAAAAAAAAAAAAAAAAAAAAAAAAAAAAAAAAAAAAD8AAAAAAAAAwMD/AAAAAABkAAAAMgAAAAAAAABkAAAAAAAAAH9/fwAKAAAAHwAAAFQAAAD/0b0A//LuAP/e0AAAAAAAAAAAAAAAAAAAAAAAAAAAAAAAAAAAAAAA95JAAAAAAAIAAAACAAAAAMDA/wB/f38AAAAAAAAAAAAAAAAAAAAAAAAAAAAhAAAAGAAAABQAAACNAAAAagAAAJc3AAC3AwAAEAAAACYAAAAIAAAA//////////8="/>
              </a:ext>
            </a:extLst>
          </p:cNvSpPr>
          <p:nvPr/>
        </p:nvSpPr>
        <p:spPr>
          <a:xfrm>
            <a:off x="89535" y="67310"/>
            <a:ext cx="8947150" cy="536575"/>
          </a:xfrm>
          <a:prstGeom prst="rect">
            <a:avLst/>
          </a:prstGeom>
          <a:gradFill flip="none" rotWithShape="0">
            <a:gsLst>
              <a:gs pos="0">
                <a:srgbClr val="FFD1BD"/>
              </a:gs>
              <a:gs pos="35000">
                <a:srgbClr val="FFDED0"/>
              </a:gs>
              <a:gs pos="100000">
                <a:srgbClr val="FFF2EE"/>
              </a:gs>
            </a:gsLst>
            <a:lin ang="16200000" scaled="0"/>
            <a:tileRect/>
          </a:gradFill>
          <a:ln w="9525" cap="flat" cmpd="sng" algn="ctr">
            <a:solidFill>
              <a:srgbClr val="F79240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000000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ЛИНГВИСТИЧЕСКИЙ, ГУМАНИТАРНЫЙ ПРОФИЛЬ. Профессии будущего, перспективные профессии  </a:t>
            </a:r>
          </a:p>
        </p:txBody>
      </p:sp>
      <p:pic>
        <p:nvPicPr>
          <p:cNvPr id="3" name="Picture 2" descr="Драматург (сценарист)">
            <a:hlinkClick r:id="rId2"/>
          </p:cNvPr>
          <p:cNvPicPr>
            <a:picLocks noChangeAspect="1"/>
            <a:extLst>
              <a:ext uri="smNativeData">
                <pr:smNativeData xmlns:pr="smNativeData" val="SMDATA_15_ujwFY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XJ28E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wwAAACYFAADgEAAAHQ4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" y="836930"/>
            <a:ext cx="2619375" cy="14573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Прямоугольник 3"/>
          <p:cNvSpPr>
            <a:extLst>
              <a:ext uri="smNativeData">
                <pr:smNativeData xmlns:pr="smNativeData" val="SMDATA_13_ujwFY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P//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aAAAAMQ4AAAINAAD+DwAAECAAACYAAAAIAAAA//////////8="/>
              </a:ext>
            </a:extLst>
          </p:cNvSpPr>
          <p:nvPr/>
        </p:nvSpPr>
        <p:spPr>
          <a:xfrm>
            <a:off x="138430" y="2306955"/>
            <a:ext cx="1976120" cy="2927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spcBef>
                <a:spcPts val="0"/>
              </a:spcBef>
              <a:spcAft>
                <a:spcPts val="0"/>
              </a:spcAft>
              <a:defRPr lang="ru-ru"/>
            </a:pPr>
            <a:r>
              <a:rPr lang="ru-ru" sz="1300">
                <a:solidFill>
                  <a:srgbClr val="333333"/>
                </a:solidFill>
                <a:latin typeface="RobotoSlab" pitchFamily="0" charset="0"/>
                <a:ea typeface="Calibri" pitchFamily="2" charset="-52"/>
                <a:cs typeface="Arial" pitchFamily="2" charset="-52"/>
                <a:hlinkClick r:id="rId2"/>
              </a:rPr>
              <a:t>Драматург (сценарист</a:t>
            </a:r>
            <a:r>
              <a:rPr lang="ru-ru" sz="900">
                <a:solidFill>
                  <a:srgbClr val="000000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)</a:t>
            </a:r>
            <a:endParaRPr lang="ru-ru" sz="900">
              <a:solidFill>
                <a:srgbClr val="337AB7"/>
              </a:solidFill>
              <a:latin typeface="Roboto" pitchFamily="0" charset="0"/>
              <a:ea typeface="Calibri" pitchFamily="2" charset="-52"/>
              <a:cs typeface="Arial" pitchFamily="2" charset="-52"/>
            </a:endParaRPr>
          </a:p>
        </p:txBody>
      </p:sp>
      <p:pic>
        <p:nvPicPr>
          <p:cNvPr id="5" name="Picture 4" descr="Журналист-международник">
            <a:hlinkClick r:id="rId4"/>
          </p:cNvPr>
          <p:cNvPicPr>
            <a:picLocks noChangeAspect="1"/>
            <a:extLst>
              <a:ext uri="smNativeData">
                <pr:smNativeData xmlns:pr="smNativeData" val="SMDATA_15_ujwFY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0xIAAFoFAADwIgAAUQ4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3060065" y="869950"/>
            <a:ext cx="2619375" cy="14573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Прямоугольник 5"/>
          <p:cNvSpPr>
            <a:extLst>
              <a:ext uri="smNativeData">
                <pr:smNativeData xmlns:pr="smNativeData" val="SMDATA_13_ujwFY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g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hEwAAUQ4AACEiAAAeEAAAECAAACYAAAAIAAAA//////////8="/>
              </a:ext>
            </a:extLst>
          </p:cNvSpPr>
          <p:nvPr/>
        </p:nvSpPr>
        <p:spPr>
          <a:xfrm>
            <a:off x="3190875" y="2327275"/>
            <a:ext cx="2357120" cy="2927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spcBef>
                <a:spcPts val="0"/>
              </a:spcBef>
              <a:spcAft>
                <a:spcPts val="0"/>
              </a:spcAft>
              <a:defRPr lang="ru-ru"/>
            </a:pPr>
            <a:r>
              <a:rPr lang="ru-ru" sz="1300">
                <a:solidFill>
                  <a:srgbClr val="333333"/>
                </a:solidFill>
                <a:latin typeface="RobotoSlab" pitchFamily="0" charset="0"/>
                <a:ea typeface="Calibri" pitchFamily="2" charset="-52"/>
                <a:cs typeface="Arial" pitchFamily="2" charset="-52"/>
                <a:hlinkClick r:id="rId4"/>
              </a:rPr>
              <a:t>Журналист-международник</a:t>
            </a:r>
            <a:r>
              <a:rPr lang="ru-ru" sz="900">
                <a:solidFill>
                  <a:srgbClr val="000000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endParaRPr lang="ru-ru" sz="900">
              <a:solidFill>
                <a:srgbClr val="337AB7"/>
              </a:solidFill>
              <a:latin typeface="Roboto" pitchFamily="0" charset="0"/>
              <a:ea typeface="Calibri" pitchFamily="2" charset="-52"/>
              <a:cs typeface="Arial" pitchFamily="2" charset="-52"/>
            </a:endParaRPr>
          </a:p>
        </p:txBody>
      </p:sp>
      <p:pic>
        <p:nvPicPr>
          <p:cNvPr id="7" name="Picture 6" descr="Девелопер">
            <a:hlinkClick r:id="rId6"/>
          </p:cNvPr>
          <p:cNvPicPr>
            <a:picLocks noChangeAspect="1"/>
            <a:extLst>
              <a:ext uri="smNativeData">
                <pr:smNativeData xmlns:pr="smNativeData" val="SMDATA_15_ujwFY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XsG8E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UCYAAFoFAABtNgAAUQ4AABAAAAAmAAAACAAAAP//////////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6228080" y="869950"/>
            <a:ext cx="2619375" cy="14573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Прямоугольник 7"/>
          <p:cNvSpPr>
            <a:extLst>
              <a:ext uri="smNativeData">
                <pr:smNativeData xmlns:pr="smNativeData" val="SMDATA_13_ujwFY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H//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ZKwAAVw4AAHY2AAAkEAAAECAAACYAAAAIAAAA//////////8="/>
              </a:ext>
            </a:extLst>
          </p:cNvSpPr>
          <p:nvPr/>
        </p:nvSpPr>
        <p:spPr>
          <a:xfrm>
            <a:off x="7005955" y="2331085"/>
            <a:ext cx="1847215" cy="2927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spcBef>
                <a:spcPts val="0"/>
              </a:spcBef>
              <a:spcAft>
                <a:spcPts val="0"/>
              </a:spcAft>
              <a:defRPr lang="ru-ru"/>
            </a:pPr>
            <a:r>
              <a:rPr lang="ru-ru" sz="1300">
                <a:solidFill>
                  <a:srgbClr val="333333"/>
                </a:solidFill>
                <a:latin typeface="RobotoSlab" pitchFamily="0" charset="0"/>
                <a:ea typeface="Calibri" pitchFamily="2" charset="-52"/>
                <a:cs typeface="Arial" pitchFamily="2" charset="-52"/>
                <a:hlinkClick r:id="rId6"/>
              </a:rPr>
              <a:t>Риэлтор. Девелопер</a:t>
            </a:r>
            <a:r>
              <a:rPr lang="ru-ru" sz="1300">
                <a:solidFill>
                  <a:srgbClr val="333333"/>
                </a:solidFill>
                <a:latin typeface="RobotoSlab" pitchFamily="0" charset="0"/>
                <a:ea typeface="Calibri" pitchFamily="2" charset="-52"/>
                <a:cs typeface="Arial" pitchFamily="2" charset="-52"/>
              </a:rPr>
              <a:t> </a:t>
            </a:r>
            <a:r>
              <a:rPr lang="ru-ru" sz="900">
                <a:solidFill>
                  <a:srgbClr val="000000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endParaRPr lang="ru-ru" sz="900">
              <a:solidFill>
                <a:srgbClr val="337AB7"/>
              </a:solidFill>
              <a:latin typeface="Roboto" pitchFamily="0" charset="0"/>
              <a:ea typeface="Calibri" pitchFamily="2" charset="-52"/>
              <a:cs typeface="Arial" pitchFamily="2" charset="-52"/>
            </a:endParaRPr>
          </a:p>
        </p:txBody>
      </p:sp>
      <p:pic>
        <p:nvPicPr>
          <p:cNvPr id="9" name="Picture 8" descr="Дипломат">
            <a:hlinkClick r:id="rId8"/>
          </p:cNvPr>
          <p:cNvPicPr>
            <a:picLocks noChangeAspect="1"/>
            <a:extLst>
              <a:ext uri="smNativeData">
                <pr:smNativeData xmlns:pr="smNativeData" val="SMDATA_15_ujwFY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CSJs54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3AAAABsRAAD5EAAAEhoAABAAAAAmAAAACAAAAP//////////"/>
              </a:ext>
            </a:extLst>
          </p:cNvPicPr>
          <p:nvPr/>
        </p:nvPicPr>
        <p:blipFill>
          <a:blip r:embed="rId9"/>
          <a:stretch>
            <a:fillRect/>
          </a:stretch>
        </p:blipFill>
        <p:spPr>
          <a:xfrm>
            <a:off x="139700" y="2780665"/>
            <a:ext cx="2619375" cy="14573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Прямоугольник 9"/>
          <p:cNvSpPr>
            <a:extLst>
              <a:ext uri="smNativeData">
                <pr:smNativeData xmlns:pr="smNativeData" val="SMDATA_13_ujwFY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LH//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JBQAAIhoAANoLAADvGwAAECAAACYAAAAIAAAA//////////8="/>
              </a:ext>
            </a:extLst>
          </p:cNvSpPr>
          <p:nvPr/>
        </p:nvSpPr>
        <p:spPr>
          <a:xfrm>
            <a:off x="940435" y="4248150"/>
            <a:ext cx="986155" cy="2927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spcBef>
                <a:spcPts val="0"/>
              </a:spcBef>
              <a:spcAft>
                <a:spcPts val="0"/>
              </a:spcAft>
              <a:defRPr lang="ru-ru"/>
            </a:pPr>
            <a:r>
              <a:rPr lang="ru-ru" sz="1300">
                <a:solidFill>
                  <a:srgbClr val="333333"/>
                </a:solidFill>
                <a:latin typeface="RobotoSlab" pitchFamily="0" charset="0"/>
                <a:ea typeface="Calibri" pitchFamily="2" charset="-52"/>
                <a:cs typeface="Arial" pitchFamily="2" charset="-52"/>
                <a:hlinkClick r:id="rId8"/>
              </a:rPr>
              <a:t>Дипломат</a:t>
            </a:r>
            <a:r>
              <a:rPr lang="ru-ru" sz="900">
                <a:solidFill>
                  <a:srgbClr val="000000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endParaRPr lang="ru-ru" sz="900">
              <a:solidFill>
                <a:srgbClr val="337AB7"/>
              </a:solidFill>
              <a:latin typeface="Roboto" pitchFamily="0" charset="0"/>
              <a:ea typeface="Calibri" pitchFamily="2" charset="-52"/>
              <a:cs typeface="Arial" pitchFamily="2" charset="-52"/>
            </a:endParaRPr>
          </a:p>
        </p:txBody>
      </p:sp>
      <p:pic>
        <p:nvPicPr>
          <p:cNvPr id="11" name="Picture 10" descr="Инвестиционный аналитик">
            <a:hlinkClick r:id="rId10"/>
          </p:cNvPr>
          <p:cNvPicPr>
            <a:picLocks noChangeAspect="1"/>
            <a:extLst>
              <a:ext uri="smNativeData">
                <pr:smNativeData xmlns:pr="smNativeData" val="SMDATA_15_ujwFY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0uczh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4xIAABsRAAAAIwAAEhoAABAAAAAmAAAACAAAAP//////////"/>
              </a:ext>
            </a:extLst>
          </p:cNvPicPr>
          <p:nvPr/>
        </p:nvPicPr>
        <p:blipFill>
          <a:blip r:embed="rId11"/>
          <a:stretch>
            <a:fillRect/>
          </a:stretch>
        </p:blipFill>
        <p:spPr>
          <a:xfrm>
            <a:off x="3070225" y="2780665"/>
            <a:ext cx="2619375" cy="14573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2" name="Прямоугольник 11"/>
          <p:cNvSpPr>
            <a:extLst>
              <a:ext uri="smNativeData">
                <pr:smNativeData xmlns:pr="smNativeData" val="SMDATA_13_ujwFY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//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yFAAAIhoAACEiAADvGwAAECAAACYAAAAIAAAA//////////8="/>
              </a:ext>
            </a:extLst>
          </p:cNvSpPr>
          <p:nvPr/>
        </p:nvSpPr>
        <p:spPr>
          <a:xfrm>
            <a:off x="3282950" y="4248150"/>
            <a:ext cx="2265045" cy="2927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spcBef>
                <a:spcPts val="0"/>
              </a:spcBef>
              <a:spcAft>
                <a:spcPts val="0"/>
              </a:spcAft>
              <a:defRPr lang="ru-ru"/>
            </a:pPr>
            <a:r>
              <a:rPr lang="ru-ru" sz="1300">
                <a:solidFill>
                  <a:srgbClr val="333333"/>
                </a:solidFill>
                <a:latin typeface="RobotoSlab" pitchFamily="0" charset="0"/>
                <a:ea typeface="Calibri" pitchFamily="2" charset="-52"/>
                <a:cs typeface="Arial" pitchFamily="2" charset="-52"/>
                <a:hlinkClick r:id="rId10"/>
              </a:rPr>
              <a:t>Инвестиционный аналитик</a:t>
            </a:r>
            <a:endParaRPr lang="ru-ru" sz="900">
              <a:solidFill>
                <a:srgbClr val="333333"/>
              </a:solidFill>
              <a:latin typeface="Roboto" pitchFamily="0" charset="0"/>
              <a:ea typeface="Calibri" pitchFamily="2" charset="-52"/>
              <a:cs typeface="Arial" pitchFamily="2" charset="-52"/>
            </a:endParaRPr>
          </a:p>
        </p:txBody>
      </p:sp>
      <p:pic>
        <p:nvPicPr>
          <p:cNvPr id="13" name="Picture 12" descr="Карьерный консультант">
            <a:hlinkClick r:id="rId12"/>
          </p:cNvPr>
          <p:cNvPicPr>
            <a:picLocks noChangeAspect="1"/>
            <a:extLst>
              <a:ext uri="smNativeData">
                <pr:smNativeData xmlns:pr="smNativeData" val="SMDATA_15_ujwFY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RBRIh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dSYAAO0QAACSNgAA5BkAABAAAAAmAAAACAAAAP//////////"/>
              </a:ext>
            </a:extLst>
          </p:cNvPicPr>
          <p:nvPr/>
        </p:nvPicPr>
        <p:blipFill>
          <a:blip r:embed="rId13"/>
          <a:stretch>
            <a:fillRect/>
          </a:stretch>
        </p:blipFill>
        <p:spPr>
          <a:xfrm>
            <a:off x="6251575" y="2751455"/>
            <a:ext cx="2619375" cy="14573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4" name="Прямоугольник 13"/>
          <p:cNvSpPr>
            <a:extLst>
              <a:ext uri="smNativeData">
                <pr:smNativeData xmlns:pr="smNativeData" val="SMDATA_13_ujwFY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Nv//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xKAAA5BkAANU0AACwGwAAECAAACYAAAAIAAAA//////////8="/>
              </a:ext>
            </a:extLst>
          </p:cNvSpPr>
          <p:nvPr/>
        </p:nvSpPr>
        <p:spPr>
          <a:xfrm>
            <a:off x="6533515" y="4208780"/>
            <a:ext cx="2054860" cy="2921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spcBef>
                <a:spcPts val="0"/>
              </a:spcBef>
              <a:spcAft>
                <a:spcPts val="0"/>
              </a:spcAft>
              <a:defRPr lang="ru-ru"/>
            </a:pPr>
            <a:r>
              <a:rPr lang="ru-ru" sz="1300">
                <a:solidFill>
                  <a:srgbClr val="333333"/>
                </a:solidFill>
                <a:latin typeface="RobotoSlab" pitchFamily="0" charset="0"/>
                <a:ea typeface="Calibri" pitchFamily="2" charset="-52"/>
                <a:cs typeface="Arial" pitchFamily="2" charset="-52"/>
                <a:hlinkClick r:id="rId12"/>
              </a:rPr>
              <a:t>Карьерный консультант</a:t>
            </a:r>
            <a:r>
              <a:rPr lang="ru-ru" sz="900">
                <a:solidFill>
                  <a:srgbClr val="000000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endParaRPr lang="ru-ru" sz="900">
              <a:solidFill>
                <a:srgbClr val="337AB7"/>
              </a:solidFill>
              <a:latin typeface="Roboto" pitchFamily="0" charset="0"/>
              <a:ea typeface="Calibri" pitchFamily="2" charset="-52"/>
              <a:cs typeface="Arial" pitchFamily="2" charset="-52"/>
            </a:endParaRPr>
          </a:p>
        </p:txBody>
      </p:sp>
      <p:pic>
        <p:nvPicPr>
          <p:cNvPr id="15" name="Picture 14" descr="Корпоративный психолог">
            <a:hlinkClick r:id="rId14"/>
          </p:cNvPr>
          <p:cNvPicPr>
            <a:picLocks noChangeAspect="1"/>
            <a:extLst>
              <a:ext uri="smNativeData">
                <pr:smNativeData xmlns:pr="smNativeData" val="SMDATA_15_ujwFY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+2MR9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BgEAABEdAAAjEQAACCYAABAAAAAmAAAACAAAAP//////////"/>
              </a:ext>
            </a:extLst>
          </p:cNvPicPr>
          <p:nvPr/>
        </p:nvPicPr>
        <p:blipFill>
          <a:blip r:embed="rId15"/>
          <a:stretch>
            <a:fillRect/>
          </a:stretch>
        </p:blipFill>
        <p:spPr>
          <a:xfrm>
            <a:off x="166370" y="4725035"/>
            <a:ext cx="2619375" cy="14573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6" name="Прямоугольник 15"/>
          <p:cNvSpPr>
            <a:extLst>
              <a:ext uri="smNativeData">
                <pr:smNativeData xmlns:pr="smNativeData" val="SMDATA_13_ujwFY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Ln//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gAgAACCYAADIQAADVJwAAECAAACYAAAAIAAAA//////////8="/>
              </a:ext>
            </a:extLst>
          </p:cNvSpPr>
          <p:nvPr/>
        </p:nvSpPr>
        <p:spPr>
          <a:xfrm>
            <a:off x="467360" y="6182360"/>
            <a:ext cx="2165350" cy="2927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spcBef>
                <a:spcPts val="0"/>
              </a:spcBef>
              <a:spcAft>
                <a:spcPts val="0"/>
              </a:spcAft>
              <a:defRPr lang="ru-ru"/>
            </a:pPr>
            <a:r>
              <a:rPr lang="ru-ru" sz="1300">
                <a:solidFill>
                  <a:srgbClr val="333333"/>
                </a:solidFill>
                <a:latin typeface="RobotoSlab" pitchFamily="0" charset="0"/>
                <a:ea typeface="Calibri" pitchFamily="2" charset="-52"/>
                <a:cs typeface="Arial" pitchFamily="2" charset="-52"/>
                <a:hlinkClick r:id="rId14"/>
              </a:rPr>
              <a:t>Корпоративный психолог</a:t>
            </a:r>
            <a:r>
              <a:rPr lang="ru-ru" sz="900">
                <a:solidFill>
                  <a:srgbClr val="000000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endParaRPr lang="ru-ru" sz="900">
              <a:solidFill>
                <a:srgbClr val="337AB7"/>
              </a:solidFill>
              <a:latin typeface="Roboto" pitchFamily="0" charset="0"/>
              <a:ea typeface="Calibri" pitchFamily="2" charset="-52"/>
              <a:cs typeface="Arial" pitchFamily="2" charset="-52"/>
            </a:endParaRPr>
          </a:p>
        </p:txBody>
      </p:sp>
      <p:pic>
        <p:nvPicPr>
          <p:cNvPr id="17" name="Picture 16" descr="Лингвист">
            <a:hlinkClick r:id="rId16"/>
          </p:cNvPr>
          <p:cNvPicPr>
            <a:picLocks noChangeAspect="1"/>
            <a:extLst>
              <a:ext uri="smNativeData">
                <pr:smNativeData xmlns:pr="smNativeData" val="SMDATA_15_ujwFY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JBL6U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GxMAABEdAAA4IwAACCYAABAAAAAmAAAACAAAAP//////////"/>
              </a:ext>
            </a:extLst>
          </p:cNvPicPr>
          <p:nvPr/>
        </p:nvPicPr>
        <p:blipFill>
          <a:blip r:embed="rId17"/>
          <a:stretch>
            <a:fillRect/>
          </a:stretch>
        </p:blipFill>
        <p:spPr>
          <a:xfrm>
            <a:off x="3105785" y="4725035"/>
            <a:ext cx="2619375" cy="14573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8" name="Прямоугольник 17"/>
          <p:cNvSpPr>
            <a:extLst>
              <a:ext uri="smNativeData">
                <pr:smNativeData xmlns:pr="smNativeData" val="SMDATA_13_ujwFY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Ln//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6EQAADyYAANkkAADbJwAAECAAACYAAAAIAAAA//////////8="/>
              </a:ext>
            </a:extLst>
          </p:cNvSpPr>
          <p:nvPr/>
        </p:nvSpPr>
        <p:spPr>
          <a:xfrm>
            <a:off x="2840990" y="6186805"/>
            <a:ext cx="3148965" cy="2921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ru-ru"/>
            </a:pPr>
            <a:r>
              <a:rPr lang="ru-ru" sz="1300">
                <a:solidFill>
                  <a:srgbClr val="333333"/>
                </a:solidFill>
                <a:latin typeface="RobotoSlab" pitchFamily="0" charset="0"/>
                <a:ea typeface="Calibri" pitchFamily="2" charset="-52"/>
                <a:cs typeface="Arial" pitchFamily="2" charset="-52"/>
                <a:hlinkClick r:id="rId16"/>
              </a:rPr>
              <a:t>Переводчик, преподаватель, лингвист</a:t>
            </a:r>
          </a:p>
        </p:txBody>
      </p:sp>
      <p:pic>
        <p:nvPicPr>
          <p:cNvPr id="19" name="Picture 18" descr="Менеджер">
            <a:hlinkClick r:id="rId18"/>
          </p:cNvPr>
          <p:cNvPicPr>
            <a:picLocks noChangeAspect="1"/>
            <a:extLst>
              <a:ext uri="smNativeData">
                <pr:smNativeData xmlns:pr="smNativeData" val="SMDATA_15_ujwFY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CaRGTn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UCYAABEdAABtNgAACCYAABAAAAAmAAAACAAAAP//////////"/>
              </a:ext>
            </a:extLst>
          </p:cNvPicPr>
          <p:nvPr/>
        </p:nvPicPr>
        <p:blipFill>
          <a:blip r:embed="rId19"/>
          <a:stretch>
            <a:fillRect/>
          </a:stretch>
        </p:blipFill>
        <p:spPr>
          <a:xfrm>
            <a:off x="6228080" y="4725035"/>
            <a:ext cx="2619375" cy="14573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0" name="Прямоугольник 19"/>
          <p:cNvSpPr>
            <a:extLst>
              <a:ext uri="smNativeData">
                <pr:smNativeData xmlns:pr="smNativeData" val="SMDATA_13_ujwFY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v//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uKwAALSYAAA0yAAD5JwAAECAAACYAAAAIAAAA//////////8="/>
              </a:ext>
            </a:extLst>
          </p:cNvSpPr>
          <p:nvPr/>
        </p:nvSpPr>
        <p:spPr>
          <a:xfrm>
            <a:off x="7141210" y="6205855"/>
            <a:ext cx="995045" cy="2921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ru-ru"/>
            </a:pPr>
            <a:r>
              <a:rPr lang="ru-ru" sz="1300">
                <a:solidFill>
                  <a:srgbClr val="333333"/>
                </a:solidFill>
                <a:latin typeface="RobotoSlab" pitchFamily="0" charset="0"/>
                <a:ea typeface="Calibri" pitchFamily="2" charset="-52"/>
                <a:cs typeface="Arial" pitchFamily="2" charset="-52"/>
                <a:hlinkClick r:id="rId18"/>
              </a:rPr>
              <a:t>Менеджер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Агрохимик">
            <a:hlinkClick r:id="rId2"/>
          </p:cNvPr>
          <p:cNvPicPr>
            <a:picLocks noChangeAspect="1"/>
            <a:extLst>
              <a:ext uri="smNativeData">
                <pr:smNativeData xmlns:pr="smNativeData" val="SMDATA_15_ujwFY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5kx3w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YgMAAAwGAAB/EwAAAw8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49910" y="982980"/>
            <a:ext cx="2619375" cy="14573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Picture 6" descr="Архитектор живых систем">
            <a:hlinkClick r:id="rId4"/>
          </p:cNvPr>
          <p:cNvPicPr>
            <a:picLocks noChangeAspect="1"/>
            <a:extLst>
              <a:ext uri="smNativeData">
                <pr:smNativeData xmlns:pr="smNativeData" val="SMDATA_15_ujwFY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10Q1+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6SUAAFUGAAAGNgAATA8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6162675" y="1029335"/>
            <a:ext cx="2619375" cy="14573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Прямоугольник 2"/>
          <p:cNvSpPr>
            <a:extLst>
              <a:ext uri="smNativeData">
                <pr:smNativeData xmlns:pr="smNativeData" val="SMDATA_13_ujwFY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LX//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9KAAAAw8AAAY2AADPEAAAECAAACYAAAAIAAAA//////////8="/>
              </a:ext>
            </a:extLst>
          </p:cNvSpPr>
          <p:nvPr/>
        </p:nvSpPr>
        <p:spPr>
          <a:xfrm>
            <a:off x="6581775" y="2440305"/>
            <a:ext cx="2200275" cy="2921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spcBef>
                <a:spcPts val="0"/>
              </a:spcBef>
              <a:spcAft>
                <a:spcPts val="0"/>
              </a:spcAft>
              <a:defRPr lang="ru-ru"/>
            </a:pPr>
            <a:r>
              <a:rPr lang="ru-ru" sz="1300">
                <a:solidFill>
                  <a:srgbClr val="333333"/>
                </a:solidFill>
                <a:latin typeface="RobotoSlab" pitchFamily="0" charset="0"/>
                <a:ea typeface="Calibri" pitchFamily="2" charset="-52"/>
                <a:cs typeface="Arial" pitchFamily="2" charset="-52"/>
                <a:hlinkClick r:id="rId4"/>
              </a:rPr>
              <a:t>Архитектор живых систем</a:t>
            </a:r>
            <a:endParaRPr lang="ru-ru" sz="900">
              <a:solidFill>
                <a:srgbClr val="333333"/>
              </a:solidFill>
              <a:latin typeface="Roboto" pitchFamily="0" charset="0"/>
              <a:ea typeface="Calibri" pitchFamily="2" charset="-52"/>
              <a:cs typeface="Arial" pitchFamily="2" charset="-52"/>
            </a:endParaRPr>
          </a:p>
        </p:txBody>
      </p:sp>
      <p:sp>
        <p:nvSpPr>
          <p:cNvPr id="5" name="Прямоугольник 3"/>
          <p:cNvSpPr>
            <a:extLst>
              <a:ext uri="smNativeData">
                <pr:smNativeData xmlns:pr="smNativeData" val="SMDATA_13_ujwFY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P//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iFQAAOw8AAA8lAABDEgAAECAAACYAAAAIAAAA//////////8="/>
              </a:ext>
            </a:extLst>
          </p:cNvSpPr>
          <p:nvPr/>
        </p:nvSpPr>
        <p:spPr>
          <a:xfrm>
            <a:off x="3516630" y="2475865"/>
            <a:ext cx="2507615" cy="4927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spcBef>
                <a:spcPts val="0"/>
              </a:spcBef>
              <a:spcAft>
                <a:spcPts val="0"/>
              </a:spcAft>
              <a:defRPr lang="ru-ru"/>
            </a:pPr>
            <a:r>
              <a:rPr lang="ru-ru" sz="1300">
                <a:solidFill>
                  <a:srgbClr val="333333"/>
                </a:solidFill>
                <a:latin typeface="RobotoSlab" pitchFamily="0" charset="0"/>
                <a:ea typeface="Calibri" pitchFamily="2" charset="-52"/>
                <a:cs typeface="Arial" pitchFamily="2" charset="-52"/>
                <a:hlinkClick r:id="rId6"/>
              </a:rPr>
              <a:t>Эколог, агроэколог, </a:t>
            </a:r>
            <a:endParaRPr lang="ru-ru" sz="1300">
              <a:solidFill>
                <a:srgbClr val="333333"/>
              </a:solidFill>
              <a:latin typeface="RobotoSlab" pitchFamily="0" charset="0"/>
              <a:ea typeface="Calibri" pitchFamily="2" charset="-52"/>
              <a:cs typeface="Arial" pitchFamily="2" charset="-52"/>
              <a:hlinkClick r:id="rId6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 lang="ru-ru"/>
            </a:pPr>
            <a:r>
              <a:rPr lang="ru-ru" sz="1300">
                <a:solidFill>
                  <a:srgbClr val="333333"/>
                </a:solidFill>
                <a:latin typeface="RobotoSlab" pitchFamily="0" charset="0"/>
                <a:ea typeface="Calibri" pitchFamily="2" charset="-52"/>
                <a:cs typeface="Arial" pitchFamily="2" charset="-52"/>
                <a:hlinkClick r:id="rId6"/>
              </a:rPr>
              <a:t>с</a:t>
            </a:r>
            <a:r>
              <a:rPr lang="ru-ru" sz="1300">
                <a:solidFill>
                  <a:srgbClr val="333333"/>
                </a:solidFill>
                <a:latin typeface="RobotoSlab" pitchFamily="0" charset="0"/>
                <a:ea typeface="Calibri" pitchFamily="2" charset="-52"/>
                <a:cs typeface="Arial" pitchFamily="2" charset="-52"/>
                <a:hlinkClick r:id="rId7"/>
              </a:rPr>
              <a:t>ельскохозяйственный эколог</a:t>
            </a:r>
            <a:endParaRPr lang="ru-ru" sz="900">
              <a:solidFill>
                <a:srgbClr val="333333"/>
              </a:solidFill>
              <a:latin typeface="Roboto" pitchFamily="0" charset="0"/>
              <a:ea typeface="Calibri" pitchFamily="2" charset="-52"/>
              <a:cs typeface="Arial" pitchFamily="2" charset="-52"/>
              <a:hlinkClick r:id="rId7"/>
            </a:endParaRPr>
          </a:p>
        </p:txBody>
      </p:sp>
      <p:pic>
        <p:nvPicPr>
          <p:cNvPr id="6" name="Picture 7"/>
          <p:cNvPicPr>
            <a:picLocks noChangeAspect="1"/>
            <a:extLst>
              <a:ext uri="smNativeData">
                <pr:smNativeData xmlns:pr="smNativeData" val="SMDATA_15_ujwFY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ChUAAFUGAAAiJQAATA8AABAAAAAmAAAACAAAAP//////////"/>
              </a:ext>
            </a:extLst>
          </p:cNvPicPr>
          <p:nvPr/>
        </p:nvPicPr>
        <p:blipFill>
          <a:blip r:embed="rId8"/>
          <a:stretch>
            <a:fillRect/>
          </a:stretch>
        </p:blipFill>
        <p:spPr>
          <a:xfrm>
            <a:off x="3420110" y="1029335"/>
            <a:ext cx="2616200" cy="14573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Прямоугольник 4"/>
          <p:cNvSpPr>
            <a:extLst>
              <a:ext uri="smNativeData">
                <pr:smNativeData xmlns:pr="smNativeData" val="SMDATA_13_ujwFY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L7//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ABwAA4Q4AAOQNAACtEAAAECAAACYAAAAIAAAA//////////8="/>
              </a:ext>
            </a:extLst>
          </p:cNvSpPr>
          <p:nvPr/>
        </p:nvSpPr>
        <p:spPr>
          <a:xfrm>
            <a:off x="1259840" y="2418715"/>
            <a:ext cx="998220" cy="2921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spcBef>
                <a:spcPts val="0"/>
              </a:spcBef>
              <a:spcAft>
                <a:spcPts val="0"/>
              </a:spcAft>
              <a:defRPr lang="ru-ru"/>
            </a:pPr>
            <a:r>
              <a:rPr lang="ru-ru" sz="1300">
                <a:solidFill>
                  <a:srgbClr val="333333"/>
                </a:solidFill>
                <a:latin typeface="RobotoSlab" pitchFamily="0" charset="0"/>
                <a:ea typeface="Calibri" pitchFamily="2" charset="-52"/>
                <a:cs typeface="Arial" pitchFamily="2" charset="-52"/>
                <a:hlinkClick r:id="rId6"/>
              </a:rPr>
              <a:t>Агрохимик</a:t>
            </a:r>
            <a:endParaRPr lang="ru-ru" sz="900">
              <a:solidFill>
                <a:srgbClr val="333333"/>
              </a:solidFill>
              <a:latin typeface="Roboto" pitchFamily="0" charset="0"/>
              <a:ea typeface="Calibri" pitchFamily="2" charset="-52"/>
              <a:cs typeface="Arial" pitchFamily="2" charset="-52"/>
              <a:hlinkClick r:id="rId6"/>
            </a:endParaRPr>
          </a:p>
        </p:txBody>
      </p:sp>
      <p:sp>
        <p:nvSpPr>
          <p:cNvPr id="8" name="Прямоугольник 11"/>
          <p:cNvSpPr>
            <a:extLst>
              <a:ext uri="smNativeData">
                <pr:smNativeData xmlns:pr="smNativeData" val="SMDATA_13_ujwFYBMAAAAlAAAAZAAAAA0AAAAAkAAAAEgAAACQAAAASAAAAAAAAAABAAAAAAAAAAEAAABQAAAAAAAAAAAA4D8AAAAAAADgPwAAAAAAAOA/AAAAAAAA4D8AAAAAAADgPwAAAAAAAOA/AAAAAAAA4D8AAAAAAADgPwAAAAAAAOA/AAAAAAAA4D8CAAAAjAAAAAEAAAADAAAA2/ypAPT/5gAAAAAAAAAAAAAAAAAAAAAAAAAAAAAAAAAAAAAAZAAAAAEAAABAAAAAAAAAAJz///9aAAAAAAAAAAEAAAAjAAAA4/zCAAAAAAAAAAAAAAAAAAAAAAAAAAAAAAAAAAAAAAAAAAAAAAAAAAAAAAAAAAAAAAAAAAAAAAAAAAAAFAAAADwAAAABAAAAAAAAAJm6VA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N////8MAAAAEAAAAAAAAAAAAAAAAAAAAAAAAAAeAAAAaAAAAAAAAAAAAAAAAAAAAAAAAAAAAAAAECcAABAnAAAAAAAAAAAAAAAAAAAAAAAAAAAAAAAAAAAAAAAAAAAAAD8AAAAAAAAAwMD/AAAAAABkAAAAMgAAAAAAAABkAAAAAAAAAH9/fwAKAAAAHwAAAFQAAADb/KkA9P/mAOP8wgAAAAAAAAAAAAAAAAAAAAAAAAAAAAAAAAAAAAAAmbpUAAAAAAIAAAACAAAAAMDA/wB/f38AAAAAAAAAAAAAAAAAAAAAAAAAAAAhAAAAGAAAABQAAACNAAAAagAAAJc3AAC3AwAAEAAAACYAAAAIAAAA//////////8="/>
              </a:ext>
            </a:extLst>
          </p:cNvSpPr>
          <p:nvPr/>
        </p:nvSpPr>
        <p:spPr>
          <a:xfrm>
            <a:off x="89535" y="67310"/>
            <a:ext cx="8947150" cy="536575"/>
          </a:xfrm>
          <a:prstGeom prst="rect">
            <a:avLst/>
          </a:prstGeom>
          <a:gradFill flip="none" rotWithShape="0">
            <a:gsLst>
              <a:gs pos="0">
                <a:srgbClr val="DBFCA9"/>
              </a:gs>
              <a:gs pos="35000">
                <a:srgbClr val="E3FCC2"/>
              </a:gs>
              <a:gs pos="100000">
                <a:srgbClr val="F4FFE6"/>
              </a:gs>
            </a:gsLst>
            <a:lin ang="16200000" scaled="0"/>
            <a:tileRect/>
          </a:gradFill>
          <a:ln w="9525" cap="flat" cmpd="sng" algn="ctr">
            <a:solidFill>
              <a:srgbClr val="99BA54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000000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ЕСТЕСТВЕННО-НАУЧНЫЙ ПРОФИЛЬ. Профессии будущего, перспективные профессии  </a:t>
            </a:r>
          </a:p>
        </p:txBody>
      </p:sp>
      <p:pic>
        <p:nvPicPr>
          <p:cNvPr id="9" name="Picture 9" descr="Биоинженер">
            <a:hlinkClick r:id="rId9"/>
          </p:cNvPr>
          <p:cNvPicPr>
            <a:picLocks noChangeAspect="1"/>
            <a:extLst>
              <a:ext uri="smNativeData">
                <pr:smNativeData xmlns:pr="smNativeData" val="SMDATA_15_ujwFY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8yUAAKkdAAAQNgAAoCYAABAAAAAmAAAACAAAAP//////////"/>
              </a:ext>
            </a:extLst>
          </p:cNvPicPr>
          <p:nvPr/>
        </p:nvPicPr>
        <p:blipFill>
          <a:blip r:embed="rId10"/>
          <a:stretch>
            <a:fillRect/>
          </a:stretch>
        </p:blipFill>
        <p:spPr>
          <a:xfrm>
            <a:off x="6169025" y="4821555"/>
            <a:ext cx="2619375" cy="14573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Picture 10" descr="Биоинформатик">
            <a:hlinkClick r:id="rId11"/>
          </p:cNvPr>
          <p:cNvPicPr>
            <a:picLocks noChangeAspect="1"/>
            <a:extLst>
              <a:ext uri="smNativeData">
                <pr:smNativeData xmlns:pr="smNativeData" val="SMDATA_15_ujwFY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ShUAAKsdAABnJQAAoiYAABAAAAAmAAAACAAAAP//////////"/>
              </a:ext>
            </a:extLst>
          </p:cNvPicPr>
          <p:nvPr/>
        </p:nvPicPr>
        <p:blipFill>
          <a:blip r:embed="rId12"/>
          <a:stretch>
            <a:fillRect/>
          </a:stretch>
        </p:blipFill>
        <p:spPr>
          <a:xfrm>
            <a:off x="3460750" y="4822825"/>
            <a:ext cx="2619375" cy="14573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Picture 12" descr="Биолог-исследователь">
            <a:hlinkClick r:id="rId13"/>
          </p:cNvPr>
          <p:cNvPicPr>
            <a:picLocks noChangeAspect="1"/>
            <a:extLst>
              <a:ext uri="smNativeData">
                <pr:smNativeData xmlns:pr="smNativeData" val="SMDATA_15_ujwFY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xAIAAOURAADhEgAA3BoAABAAAAAmAAAACAAAAP//////////"/>
              </a:ext>
            </a:extLst>
          </p:cNvPicPr>
          <p:nvPr/>
        </p:nvPicPr>
        <p:blipFill>
          <a:blip r:embed="rId14"/>
          <a:stretch>
            <a:fillRect/>
          </a:stretch>
        </p:blipFill>
        <p:spPr>
          <a:xfrm>
            <a:off x="449580" y="2908935"/>
            <a:ext cx="2619375" cy="14573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2" name="Picture 14" descr="Биофармаколог">
            <a:hlinkClick r:id="rId15"/>
          </p:cNvPr>
          <p:cNvPicPr>
            <a:picLocks noChangeAspect="1"/>
            <a:extLst>
              <a:ext uri="smNativeData">
                <pr:smNativeData xmlns:pr="smNativeData" val="SMDATA_15_ujwFY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ShUAAJ8SAABnJQAAlhsAABAAAAAmAAAACAAAAP//////////"/>
              </a:ext>
            </a:extLst>
          </p:cNvPicPr>
          <p:nvPr/>
        </p:nvPicPr>
        <p:blipFill>
          <a:blip r:embed="rId16"/>
          <a:stretch>
            <a:fillRect/>
          </a:stretch>
        </p:blipFill>
        <p:spPr>
          <a:xfrm>
            <a:off x="3460750" y="3027045"/>
            <a:ext cx="2619375" cy="14573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" name="Picture 15" descr="Биофизик">
            <a:hlinkClick r:id="rId17"/>
          </p:cNvPr>
          <p:cNvPicPr>
            <a:picLocks noChangeAspect="1"/>
            <a:extLst>
              <a:ext uri="smNativeData">
                <pr:smNativeData xmlns:pr="smNativeData" val="SMDATA_15_ujwFY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ayYAAEMSAACINgAAOhsAABAAAAAmAAAACAAAAP//////////"/>
              </a:ext>
            </a:extLst>
          </p:cNvPicPr>
          <p:nvPr/>
        </p:nvPicPr>
        <p:blipFill>
          <a:blip r:embed="rId18"/>
          <a:stretch>
            <a:fillRect/>
          </a:stretch>
        </p:blipFill>
        <p:spPr>
          <a:xfrm>
            <a:off x="6245225" y="2968625"/>
            <a:ext cx="2619375" cy="14573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4" name="Прямоугольник 6"/>
          <p:cNvSpPr>
            <a:extLst>
              <a:ext uri="smNativeData">
                <pr:smNativeData xmlns:pr="smNativeData" val="SMDATA_13_ujwFY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P//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8KAAAFhsAAPgzAADjHAAAECAAACYAAAAIAAAA//////////8="/>
              </a:ext>
            </a:extLst>
          </p:cNvSpPr>
          <p:nvPr/>
        </p:nvSpPr>
        <p:spPr>
          <a:xfrm>
            <a:off x="6662420" y="4403090"/>
            <a:ext cx="1785620" cy="2927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spcBef>
                <a:spcPts val="0"/>
              </a:spcBef>
              <a:spcAft>
                <a:spcPts val="0"/>
              </a:spcAft>
              <a:defRPr lang="ru-ru"/>
            </a:pPr>
            <a:r>
              <a:rPr lang="ru-ru" sz="1300">
                <a:solidFill>
                  <a:srgbClr val="333333"/>
                </a:solidFill>
                <a:latin typeface="RobotoSlab" pitchFamily="0" charset="0"/>
                <a:ea typeface="Calibri" pitchFamily="2" charset="-52"/>
                <a:cs typeface="Arial" pitchFamily="2" charset="-52"/>
                <a:hlinkClick r:id="rId17"/>
              </a:rPr>
              <a:t>Биохимик, биофизик</a:t>
            </a:r>
            <a:endParaRPr lang="ru-ru" sz="900">
              <a:solidFill>
                <a:srgbClr val="333333"/>
              </a:solidFill>
              <a:latin typeface="Roboto" pitchFamily="0" charset="0"/>
              <a:ea typeface="Calibri" pitchFamily="2" charset="-52"/>
              <a:cs typeface="Arial" pitchFamily="2" charset="-52"/>
            </a:endParaRPr>
          </a:p>
        </p:txBody>
      </p:sp>
      <p:sp>
        <p:nvSpPr>
          <p:cNvPr id="15" name="Прямоугольник 7"/>
          <p:cNvSpPr>
            <a:extLst>
              <a:ext uri="smNativeData">
                <pr:smNativeData xmlns:pr="smNativeData" val="SMDATA_13_ujwFY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NL//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vGAAAPycAAHwhAAAMKQAAECAAACYAAAAIAAAA//////////8="/>
              </a:ext>
            </a:extLst>
          </p:cNvSpPr>
          <p:nvPr/>
        </p:nvSpPr>
        <p:spPr>
          <a:xfrm>
            <a:off x="4012565" y="6379845"/>
            <a:ext cx="1430655" cy="2927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spcBef>
                <a:spcPts val="0"/>
              </a:spcBef>
              <a:spcAft>
                <a:spcPts val="0"/>
              </a:spcAft>
              <a:defRPr lang="ru-ru"/>
            </a:pPr>
            <a:r>
              <a:rPr lang="ru-ru" sz="1300">
                <a:solidFill>
                  <a:srgbClr val="333333"/>
                </a:solidFill>
                <a:latin typeface="RobotoSlab" pitchFamily="0" charset="0"/>
                <a:ea typeface="Calibri" pitchFamily="2" charset="-52"/>
                <a:cs typeface="Arial" pitchFamily="2" charset="-52"/>
                <a:hlinkClick r:id="rId17"/>
              </a:rPr>
              <a:t>Биофармаколог</a:t>
            </a:r>
            <a:endParaRPr lang="ru-ru" sz="900">
              <a:solidFill>
                <a:srgbClr val="333333"/>
              </a:solidFill>
              <a:latin typeface="Roboto" pitchFamily="0" charset="0"/>
              <a:ea typeface="Calibri" pitchFamily="2" charset="-52"/>
              <a:cs typeface="Arial" pitchFamily="2" charset="-52"/>
              <a:hlinkClick r:id="rId17"/>
            </a:endParaRPr>
          </a:p>
        </p:txBody>
      </p:sp>
      <p:sp>
        <p:nvSpPr>
          <p:cNvPr id="16" name="Прямоугольник 8"/>
          <p:cNvSpPr>
            <a:extLst>
              <a:ext uri="smNativeData">
                <pr:smNativeData xmlns:pr="smNativeData" val="SMDATA_13_ujwFY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hFQAA3RsAADQlAACpHQAAECAAACYAAAAIAAAA//////////8="/>
              </a:ext>
            </a:extLst>
          </p:cNvSpPr>
          <p:nvPr/>
        </p:nvSpPr>
        <p:spPr>
          <a:xfrm>
            <a:off x="3556635" y="4529455"/>
            <a:ext cx="2491105" cy="2921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spcBef>
                <a:spcPts val="0"/>
              </a:spcBef>
              <a:spcAft>
                <a:spcPts val="0"/>
              </a:spcAft>
              <a:defRPr lang="ru-ru"/>
            </a:pPr>
            <a:r>
              <a:rPr lang="ru-ru" sz="1300">
                <a:solidFill>
                  <a:srgbClr val="333333"/>
                </a:solidFill>
                <a:latin typeface="RobotoSlab" pitchFamily="0" charset="0"/>
                <a:ea typeface="Calibri" pitchFamily="2" charset="-52"/>
                <a:cs typeface="Arial" pitchFamily="2" charset="-52"/>
                <a:hlinkClick r:id="rId19"/>
              </a:rPr>
              <a:t>Биоинженер. Биоинформатик</a:t>
            </a:r>
            <a:endParaRPr lang="ru-ru" sz="900">
              <a:solidFill>
                <a:srgbClr val="333333"/>
              </a:solidFill>
              <a:latin typeface="Roboto" pitchFamily="0" charset="0"/>
              <a:ea typeface="Calibri" pitchFamily="2" charset="-52"/>
              <a:cs typeface="Arial" pitchFamily="2" charset="-52"/>
              <a:hlinkClick r:id="rId19"/>
            </a:endParaRPr>
          </a:p>
        </p:txBody>
      </p:sp>
      <p:sp>
        <p:nvSpPr>
          <p:cNvPr id="17" name="Прямоугольник 9"/>
          <p:cNvSpPr>
            <a:extLst>
              <a:ext uri="smNativeData">
                <pr:smNativeData xmlns:pr="smNativeData" val="SMDATA_13_ujwFY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T//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xJQAAoiYAAMM3AACpKQAAECAAACYAAAAIAAAA//////////8="/>
              </a:ext>
            </a:extLst>
          </p:cNvSpPr>
          <p:nvPr/>
        </p:nvSpPr>
        <p:spPr>
          <a:xfrm>
            <a:off x="6045835" y="6280150"/>
            <a:ext cx="3018790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spcBef>
                <a:spcPts val="0"/>
              </a:spcBef>
              <a:spcAft>
                <a:spcPts val="0"/>
              </a:spcAft>
              <a:defRPr lang="ru-ru"/>
            </a:pPr>
            <a:r>
              <a:rPr lang="ru-ru" sz="1300">
                <a:solidFill>
                  <a:srgbClr val="333333"/>
                </a:solidFill>
                <a:latin typeface="RobotoSlab" pitchFamily="0" charset="0"/>
                <a:ea typeface="Calibri" pitchFamily="2" charset="-52"/>
                <a:cs typeface="Arial" pitchFamily="2" charset="-52"/>
                <a:hlinkClick r:id="rId20"/>
              </a:rPr>
              <a:t>Аудитор комплексной без</a:t>
            </a:r>
            <a:r>
              <a:rPr lang="ru-ru" sz="1300">
                <a:solidFill>
                  <a:srgbClr val="333333"/>
                </a:solidFill>
                <a:latin typeface="RobotoSlab" pitchFamily="0" charset="0"/>
                <a:ea typeface="Calibri" pitchFamily="2" charset="-52"/>
                <a:cs typeface="Arial" pitchFamily="2" charset="-52"/>
                <a:hlinkClick r:id="rId9"/>
              </a:rPr>
              <a:t>опасности </a:t>
            </a:r>
            <a:endParaRPr lang="ru-ru" sz="1300">
              <a:solidFill>
                <a:srgbClr val="333333"/>
              </a:solidFill>
              <a:latin typeface="RobotoSlab" pitchFamily="0" charset="0"/>
              <a:ea typeface="Calibri" pitchFamily="2" charset="-52"/>
              <a:cs typeface="Arial" pitchFamily="2" charset="-52"/>
              <a:hlinkClick r:id="rId9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 lang="ru-ru"/>
            </a:pPr>
            <a:r>
              <a:rPr lang="ru-ru" sz="1300">
                <a:solidFill>
                  <a:srgbClr val="333333"/>
                </a:solidFill>
                <a:latin typeface="RobotoSlab" pitchFamily="0" charset="0"/>
                <a:ea typeface="Calibri" pitchFamily="2" charset="-52"/>
                <a:cs typeface="Arial" pitchFamily="2" charset="-52"/>
                <a:hlinkClick r:id="rId9"/>
              </a:rPr>
              <a:t>в промышленности</a:t>
            </a:r>
            <a:endParaRPr lang="ru-ru" sz="900">
              <a:solidFill>
                <a:srgbClr val="333333"/>
              </a:solidFill>
              <a:latin typeface="Roboto" pitchFamily="0" charset="0"/>
              <a:ea typeface="Calibri" pitchFamily="2" charset="-52"/>
              <a:cs typeface="Arial" pitchFamily="2" charset="-52"/>
              <a:hlinkClick r:id="rId9"/>
            </a:endParaRPr>
          </a:p>
        </p:txBody>
      </p:sp>
      <p:sp>
        <p:nvSpPr>
          <p:cNvPr id="18" name="Прямоугольник 24"/>
          <p:cNvSpPr>
            <a:extLst>
              <a:ext uri="smNativeData">
                <pr:smNativeData xmlns:pr="smNativeData" val="SMDATA_13_ujwFY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U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KBAAAsBoAABoRAAB8HAAAECAAACYAAAAIAAAA//////////8="/>
              </a:ext>
            </a:extLst>
          </p:cNvSpPr>
          <p:nvPr/>
        </p:nvSpPr>
        <p:spPr>
          <a:xfrm>
            <a:off x="737870" y="4338320"/>
            <a:ext cx="2042160" cy="2921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spcBef>
                <a:spcPts val="0"/>
              </a:spcBef>
              <a:spcAft>
                <a:spcPts val="0"/>
              </a:spcAft>
              <a:defRPr lang="ru-ru"/>
            </a:pPr>
            <a:r>
              <a:rPr lang="ru-ru" sz="1300">
                <a:solidFill>
                  <a:srgbClr val="333333"/>
                </a:solidFill>
                <a:latin typeface="RobotoSlab" pitchFamily="0" charset="0"/>
                <a:ea typeface="Calibri" pitchFamily="2" charset="-52"/>
                <a:cs typeface="Arial" pitchFamily="2" charset="-52"/>
                <a:hlinkClick r:id="rId19"/>
              </a:rPr>
              <a:t>Биоилог-исследователь</a:t>
            </a:r>
            <a:endParaRPr lang="ru-ru" sz="900">
              <a:solidFill>
                <a:srgbClr val="333333"/>
              </a:solidFill>
              <a:latin typeface="Roboto" pitchFamily="0" charset="0"/>
              <a:ea typeface="Calibri" pitchFamily="2" charset="-52"/>
              <a:cs typeface="Arial" pitchFamily="2" charset="-52"/>
              <a:hlinkClick r:id="rId19"/>
            </a:endParaRPr>
          </a:p>
        </p:txBody>
      </p:sp>
      <p:sp>
        <p:nvSpPr>
          <p:cNvPr id="19" name="Прямоугольник 12"/>
          <p:cNvSpPr>
            <a:extLst>
              <a:ext uri="smNativeData">
                <pr:smNativeData xmlns:pr="smNativeData" val="SMDATA_13_ujwFY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I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0AQAAlyYAANcUAACfKQAAECAAACYAAAAIAAAA//////////8="/>
              </a:ext>
            </a:extLst>
          </p:cNvSpPr>
          <p:nvPr/>
        </p:nvSpPr>
        <p:spPr>
          <a:xfrm>
            <a:off x="317500" y="6273165"/>
            <a:ext cx="3070225" cy="4927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ru-ru"/>
            </a:pPr>
            <a:r>
              <a:rPr lang="ru-ru" sz="1300">
                <a:solidFill>
                  <a:srgbClr val="333333"/>
                </a:solidFill>
                <a:latin typeface="RobotoSlab" pitchFamily="0" charset="0"/>
                <a:ea typeface="Calibri" pitchFamily="2" charset="-52"/>
                <a:cs typeface="Arial" pitchFamily="2" charset="-52"/>
                <a:hlinkClick r:id="rId21"/>
              </a:rPr>
              <a:t>Медик (врач, медсестра, фельдшер, </a:t>
            </a:r>
            <a:endParaRPr lang="ru-ru" sz="1300">
              <a:solidFill>
                <a:srgbClr val="333333"/>
              </a:solidFill>
              <a:latin typeface="RobotoSlab" pitchFamily="0" charset="0"/>
              <a:ea typeface="Calibri" pitchFamily="2" charset="-52"/>
              <a:cs typeface="Arial" pitchFamily="2" charset="-52"/>
              <a:hlinkClick r:id="rId21"/>
            </a:endParaRPr>
          </a:p>
          <a:p>
            <a:pPr>
              <a:defRPr lang="ru-ru"/>
            </a:pPr>
            <a:r>
              <a:rPr lang="ru-ru" sz="1300">
                <a:solidFill>
                  <a:srgbClr val="333333"/>
                </a:solidFill>
                <a:latin typeface="RobotoSlab" pitchFamily="0" charset="0"/>
                <a:ea typeface="Calibri" pitchFamily="2" charset="-52"/>
                <a:cs typeface="Arial" pitchFamily="2" charset="-52"/>
                <a:hlinkClick r:id="rId21"/>
              </a:rPr>
              <a:t>лаборант), ветеринар, вирусолог</a:t>
            </a:r>
          </a:p>
        </p:txBody>
      </p:sp>
      <p:pic>
        <p:nvPicPr>
          <p:cNvPr id="20" name="Picture 19" descr="Врач-инфекционист">
            <a:hlinkClick r:id="rId22"/>
          </p:cNvPr>
          <p:cNvPicPr>
            <a:picLocks noChangeAspect="1"/>
            <a:extLst>
              <a:ext uri="smNativeData">
                <pr:smNativeData xmlns:pr="smNativeData" val="SMDATA_15_ujwFY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QwIAAIAdAABgEgAAdyYAABAAAAAmAAAACAAAAP//////////"/>
              </a:ext>
            </a:extLst>
          </p:cNvPicPr>
          <p:nvPr/>
        </p:nvPicPr>
        <p:blipFill>
          <a:blip r:embed="rId23"/>
          <a:stretch>
            <a:fillRect/>
          </a:stretch>
        </p:blipFill>
        <p:spPr>
          <a:xfrm>
            <a:off x="367665" y="4795520"/>
            <a:ext cx="2619375" cy="145732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extLst>
              <a:ext uri="smNativeData">
                <pr:smNativeData xmlns:pr="smNativeData" val="SMDATA_13_ujwFY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L5aJg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eAAAAKgUAAF44AACmKgAAECAAACYAAAAIAAAA//////////8="/>
              </a:ext>
            </a:extLst>
          </p:cNvSpPr>
          <p:nvPr/>
        </p:nvSpPr>
        <p:spPr>
          <a:xfrm>
            <a:off x="19050" y="839470"/>
            <a:ext cx="9144000" cy="60934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just">
              <a:defRPr lang="ru-ru"/>
            </a:pPr>
            <a:r>
              <a:rPr lang="ru-ru" sz="2000">
                <a:solidFill>
                  <a:srgbClr val="000000"/>
                </a:solidFill>
              </a:rPr>
              <a:t> Новые тренды, новые профессии, перераспределение интереса и зарплаты дают о себе знать. И, если ещё десять лет назад востребованы были “руки” – строители, штукатуры, облицовщики и т.д., то теперь мировой рынок труда жаждет получить “мозги” – нано-технологов, инженеров и др. Прогноз какие профессии будут наиболее востребованы в будущем десятилетии подготовлен по данным кадровых агентств Penny Lane Personnel, Анкор, Adecco Group Russia; журналов Fast Future и 24/7 Wall St.</a:t>
            </a:r>
            <a:endParaRPr lang="ru-ru" sz="2000">
              <a:solidFill>
                <a:srgbClr val="000000"/>
              </a:solidFill>
            </a:endParaRPr>
          </a:p>
          <a:p>
            <a:pPr algn="ctr">
              <a:defRPr lang="ru-ru"/>
            </a:pPr>
            <a:endParaRPr lang="ru-ru" sz="2000">
              <a:solidFill>
                <a:srgbClr val="000000"/>
              </a:solidFill>
            </a:endParaRPr>
          </a:p>
          <a:p>
            <a:pPr algn="ctr">
              <a:defRPr lang="ru-ru"/>
            </a:pPr>
            <a:endParaRPr lang="ru-ru" sz="2000">
              <a:solidFill>
                <a:srgbClr val="000000"/>
              </a:solidFill>
            </a:endParaRPr>
          </a:p>
          <a:p>
            <a:pPr algn="ctr">
              <a:defRPr lang="ru-ru"/>
            </a:pPr>
            <a:r>
              <a:rPr lang="ru-ru" sz="2000">
                <a:solidFill>
                  <a:srgbClr val="000000"/>
                </a:solidFill>
              </a:rPr>
              <a:t>1</a:t>
            </a:r>
            <a:r>
              <a:rPr lang="ru-ru" sz="2100" b="1">
                <a:solidFill>
                  <a:srgbClr val="000000"/>
                </a:solidFill>
              </a:rPr>
              <a:t>.    IT-специалисты.</a:t>
            </a:r>
            <a:endParaRPr lang="ru-ru" sz="2100" b="1">
              <a:solidFill>
                <a:srgbClr val="000000"/>
              </a:solidFill>
            </a:endParaRPr>
          </a:p>
          <a:p>
            <a:pPr algn="just">
              <a:defRPr lang="ru-ru"/>
            </a:pPr>
            <a:r>
              <a:rPr lang="ru-ru" sz="2100" b="1">
                <a:solidFill>
                  <a:srgbClr val="000000"/>
                </a:solidFill>
              </a:rPr>
              <a:t>Закономерное развитие тренда компьютеризации.  Количество запросов на “айтишников” всех мастей только растёт. И своего пика этот тренд ещё не достиг. До полного насыщения рынка далеко. Если говорить про конкретных специалистов, то это две группы. Разработчики программного обеспечения. И “оптимизаторы” работы предприятия. Функцию последних зачастую играют системные администраторы. Впрочем, им же вверяют заботу о связи, серверах, видеоконтроле, сетях, печатном оборудовании и др. Бум дизайнерских IT-специальностей  постепенно падает. Рынку требуются умелые программисты и разработчики ПО. </a:t>
            </a:r>
            <a:endParaRPr lang="ru-ru" sz="2100" b="1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>
            <a:extLst>
              <a:ext uri="smNativeData">
                <pr:smNativeData xmlns:pr="smNativeData" val="SMDATA_13_ujwFY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UFBQ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eAAAAFQAAAEA4AADzBQAAECAAACYAAAAIAAAA//////////8="/>
              </a:ext>
            </a:extLst>
          </p:cNvSpPr>
          <p:nvPr/>
        </p:nvSpPr>
        <p:spPr>
          <a:xfrm>
            <a:off x="19050" y="13335"/>
            <a:ext cx="9124950" cy="9537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ru-ru" sz="2800" b="1">
                <a:solidFill>
                  <a:srgbClr val="9F4800"/>
                </a:solidFill>
              </a:rPr>
              <a:t>Самые востребованные профессии будущего десятилетия</a:t>
            </a:r>
            <a:endParaRPr lang="ru-ru" sz="2800" b="1">
              <a:solidFill>
                <a:srgbClr val="9F4800"/>
              </a:solidFill>
            </a:endParaRPr>
          </a:p>
        </p:txBody>
      </p:sp>
      <p:pic>
        <p:nvPicPr>
          <p:cNvPr id="4" name="Picture 2" descr="ÐÐ°ÑÑÐ¸Ð½ÐºÐ¸ Ð¿Ð¾ Ð·Ð°Ð¿ÑÐ¾ÑÑ Ð²Ð¾ÑÑÑÐµÐ±Ð¾Ð²Ð°Ð½Ð½ÑÐµ Ð¿ÑÐ¾ÑÐµÑÑÐ¸Ð¸ Ð² ÑÐ± 2018"/>
          <p:cNvPicPr>
            <a:picLocks noChangeAspect="1"/>
            <a:extLst>
              <a:ext uri="smNativeData">
                <pr:smNativeData xmlns:pr="smNativeData" val="SMDATA_15_ujwFY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LEAAAAUAAAAAAAAAMDA/wAAAAAAAAAAAAAAAAAAAAAAZAAAAAAAAAB/f38ACgAAAB8AAABUAAAAAAAABQAAAAEAAAAAAAAAAAAAAAAAAAAAAAAAAAAAAAAAAAAAAAAAAAAAAAJ/f38AAAAAA8zMzADAwP8Af39/AAAAAAAAAAAAAAAAAP///wAAAAAAIQAAABgAAAAUAAAAMycAAF0QAADUMwAAsRg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372225" y="2660015"/>
            <a:ext cx="2052955" cy="1353820"/>
          </a:xfrm>
          <a:prstGeom prst="rect">
            <a:avLst/>
          </a:prstGeom>
          <a:noFill/>
          <a:ln>
            <a:noFill/>
          </a:ln>
          <a:effectLst>
            <a:softEdge rad="112395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extLst>
              <a:ext uri="smNativeData">
                <pr:smNativeData xmlns:pr="smNativeData" val="SMDATA_13_ujwFY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GAAAAAAAAAFw4AABsGAAAECAAACYAAAAIAAAA//////////8="/>
              </a:ext>
            </a:extLst>
          </p:cNvSpPr>
          <p:nvPr/>
        </p:nvSpPr>
        <p:spPr>
          <a:xfrm>
            <a:off x="125730" y="0"/>
            <a:ext cx="9036050" cy="39700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ru-ru" sz="2100" b="1">
                <a:solidFill>
                  <a:srgbClr val="000000"/>
                </a:solidFill>
              </a:rPr>
              <a:t>2.    Инженеры.</a:t>
            </a:r>
            <a:endParaRPr lang="ru-ru" sz="2100" b="1">
              <a:solidFill>
                <a:srgbClr val="000000"/>
              </a:solidFill>
            </a:endParaRPr>
          </a:p>
          <a:p>
            <a:pPr>
              <a:defRPr lang="ru-ru"/>
            </a:pPr>
            <a:r>
              <a:rPr lang="ru-ru" sz="2100" b="1">
                <a:solidFill>
                  <a:srgbClr val="000000"/>
                </a:solidFill>
              </a:rPr>
              <a:t>Необходимость в этих людях обусловлена оттоком молодых специалистов из области и малым числом технических вузов.  Основными рекрутерами по-прежнему являются государственные предприятия.</a:t>
            </a:r>
            <a:endParaRPr lang="ru-ru" sz="2100" b="1">
              <a:solidFill>
                <a:srgbClr val="000000"/>
              </a:solidFill>
            </a:endParaRPr>
          </a:p>
          <a:p>
            <a:pPr algn="ctr">
              <a:defRPr lang="ru-ru"/>
            </a:pPr>
            <a:r>
              <a:rPr lang="ru-ru" sz="2100" b="1">
                <a:solidFill>
                  <a:srgbClr val="000000"/>
                </a:solidFill>
              </a:rPr>
              <a:t>3.    Маркетологи.</a:t>
            </a:r>
            <a:endParaRPr lang="ru-ru" sz="2100" b="1">
              <a:solidFill>
                <a:srgbClr val="000000"/>
              </a:solidFill>
            </a:endParaRPr>
          </a:p>
          <a:p>
            <a:pPr>
              <a:defRPr lang="ru-ru"/>
            </a:pPr>
            <a:r>
              <a:rPr lang="ru-ru" sz="2100" b="1">
                <a:solidFill>
                  <a:srgbClr val="000000"/>
                </a:solidFill>
              </a:rPr>
              <a:t>Современная экономика, как и раньше, строится на производстве и последующей продаже товаров. В последнем пункте неоценимую роль играют маркетологи. Собственно сюда же можно отнести бренд-менеджеров и специалистов по интернет-рекламе (продвижению). Ведь что бы не предлагала фирма: от услуг лизинга</a:t>
            </a:r>
            <a:endParaRPr lang="ru-ru" sz="2100" b="1">
              <a:solidFill>
                <a:srgbClr val="000000"/>
              </a:solidFill>
            </a:endParaRPr>
          </a:p>
          <a:p>
            <a:pPr>
              <a:defRPr lang="ru-ru"/>
            </a:pPr>
            <a:r>
              <a:rPr lang="ru-ru" sz="2100" b="1">
                <a:solidFill>
                  <a:srgbClr val="000000"/>
                </a:solidFill>
              </a:rPr>
              <a:t>до шоколадных пончиков, клиенты должны </a:t>
            </a:r>
            <a:endParaRPr lang="ru-ru" sz="2100" b="1">
              <a:solidFill>
                <a:srgbClr val="000000"/>
              </a:solidFill>
            </a:endParaRPr>
          </a:p>
          <a:p>
            <a:pPr>
              <a:defRPr lang="ru-ru"/>
            </a:pPr>
            <a:r>
              <a:rPr lang="ru-ru" sz="2100" b="1">
                <a:solidFill>
                  <a:srgbClr val="000000"/>
                </a:solidFill>
              </a:rPr>
              <a:t>её услышать.</a:t>
            </a:r>
            <a:endParaRPr lang="ru-ru" sz="2100" b="1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>
            <a:extLst>
              <a:ext uri="smNativeData">
                <pr:smNativeData xmlns:pr="smNativeData" val="SMDATA_13_ujwFY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pAAAAtxkAAJc3AAAwKgAAECAAACYAAAAIAAAA//////////8="/>
              </a:ext>
            </a:extLst>
          </p:cNvSpPr>
          <p:nvPr/>
        </p:nvSpPr>
        <p:spPr>
          <a:xfrm>
            <a:off x="107315" y="4180205"/>
            <a:ext cx="8929370" cy="26777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ru-ru" sz="2100" b="1">
                <a:solidFill>
                  <a:srgbClr val="000000"/>
                </a:solidFill>
              </a:rPr>
              <a:t>4.    Медики.</a:t>
            </a:r>
            <a:endParaRPr lang="ru-ru" sz="2100" b="1">
              <a:solidFill>
                <a:srgbClr val="000000"/>
              </a:solidFill>
            </a:endParaRPr>
          </a:p>
          <a:p>
            <a:pPr>
              <a:defRPr lang="ru-ru"/>
            </a:pPr>
            <a:r>
              <a:rPr lang="ru-ru" sz="2100" b="1">
                <a:solidFill>
                  <a:srgbClr val="000000"/>
                </a:solidFill>
              </a:rPr>
              <a:t>Ситуация с этими специалистами на западе и в СНГ резко отличается. У нас идёт недостаток специалистов на всех уровнях “медицинской цепочки”. Однако положительный интерес со стороны соискателей вызывают или узкие области или частные медицинские центры.  А вот врачи общей практики и средний медицинский персонал массово уходят из области. На западе ситуация другая. Общие специалисты подчас ценятся даже больше чем узкие (из-за объёма нагрузок). </a:t>
            </a:r>
            <a:endParaRPr lang="ru-ru" sz="2100" b="1">
              <a:solidFill>
                <a:srgbClr val="000000"/>
              </a:solidFill>
            </a:endParaRPr>
          </a:p>
        </p:txBody>
      </p:sp>
      <p:pic>
        <p:nvPicPr>
          <p:cNvPr id="4" name="Picture 2" descr="ÐÐ°ÑÑÐ¸Ð½ÐºÐ¸ Ð¿Ð¾ Ð·Ð°Ð¿ÑÐ¾ÑÑ Ð²Ð¾ÑÑÑÐµÐ±Ð¾Ð²Ð°Ð½Ð½ÑÐµ Ð¿ÑÐ¾ÑÐµÑÑÐ¸Ð¸"/>
          <p:cNvPicPr>
            <a:picLocks noChangeAspect="1"/>
            <a:extLst>
              <a:ext uri="smNativeData">
                <pr:smNativeData xmlns:pr="smNativeData" val="SMDATA_15_ujwFY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LEAAAAUAAAAAAAAAMDA/wAAAAAAAAAAAAAAAAAAAAAAZAAAAAAAAAB/f38ACgAAAB8AAABUAAAAAAAABQAAAAEAAAAAAAAAAAAAAAAAAAAAAAAAAAAAAAAAAAAAAAAAAAAAAAJ/f38AAAAAA8zMzADAwP8Af39/AAAAAAAAAAAAAAAAAP///wAAAAAAIQAAABgAAAAUAAAANiMAALgRAAAMNAAAihw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723890" y="2880360"/>
            <a:ext cx="2736850" cy="1758950"/>
          </a:xfrm>
          <a:prstGeom prst="rect">
            <a:avLst/>
          </a:prstGeom>
          <a:noFill/>
          <a:ln>
            <a:noFill/>
          </a:ln>
          <a:effectLst>
            <a:softEdge rad="112395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extLst>
              <a:ext uri="smNativeData">
                <pr:smNativeData xmlns:pr="smNativeData" val="SMDATA_13_ujwFY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AhOQ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YAAAA0////2w4AABSDAAAECAAACYAAAAIAAAA//////////8="/>
              </a:ext>
            </a:extLst>
          </p:cNvSpPr>
          <p:nvPr/>
        </p:nvSpPr>
        <p:spPr>
          <a:xfrm>
            <a:off x="55880" y="-28575"/>
            <a:ext cx="9116060" cy="20313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ru-ru" sz="2100" b="1">
                <a:solidFill>
                  <a:srgbClr val="000000"/>
                </a:solidFill>
              </a:rPr>
              <a:t>5.    Специалисты в области сервиса.</a:t>
            </a:r>
            <a:endParaRPr lang="ru-ru" sz="2100" b="1">
              <a:solidFill>
                <a:srgbClr val="000000"/>
              </a:solidFill>
            </a:endParaRPr>
          </a:p>
          <a:p>
            <a:pPr>
              <a:defRPr lang="ru-ru"/>
            </a:pPr>
            <a:r>
              <a:rPr lang="ru-ru" sz="2100" b="1">
                <a:solidFill>
                  <a:srgbClr val="000000"/>
                </a:solidFill>
              </a:rPr>
              <a:t>Тренд, появившийся в конце девяностых в США, цветёт во всей красе. Тысячи психотренингов, коучей успеха и центров по подготовке персонала  работают не покладая рук. И теперь во всех областях сервиса мы видим не просто администраторов, селлеров, и консультантов. Мы видим улыбчивых профессионалов с хорошим знанием психологии.</a:t>
            </a:r>
            <a:endParaRPr lang="ru-ru" sz="2100" b="1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>
            <a:extLst>
              <a:ext uri="smNativeData">
                <pr:smNativeData xmlns:pr="smNativeData" val="SMDATA_13_ujwFY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sAAAA0QsAAGw4AAA1KgAAECAAACYAAAAIAAAA//////////8="/>
              </a:ext>
            </a:extLst>
          </p:cNvSpPr>
          <p:nvPr/>
        </p:nvSpPr>
        <p:spPr>
          <a:xfrm>
            <a:off x="27940" y="1920875"/>
            <a:ext cx="9144000" cy="4940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ru-ru" sz="2100" b="1">
                <a:solidFill>
                  <a:srgbClr val="000000"/>
                </a:solidFill>
              </a:rPr>
              <a:t>6.    Нано-технологи.</a:t>
            </a:r>
            <a:endParaRPr lang="ru-ru" sz="2100" b="1">
              <a:solidFill>
                <a:srgbClr val="000000"/>
              </a:solidFill>
            </a:endParaRPr>
          </a:p>
          <a:p>
            <a:pPr>
              <a:defRPr lang="ru-ru"/>
            </a:pPr>
            <a:r>
              <a:rPr lang="ru-ru" sz="2100" b="1">
                <a:solidFill>
                  <a:srgbClr val="000000"/>
                </a:solidFill>
              </a:rPr>
              <a:t>Спрос на этих специалистов похож на змеиные вылазки. То учёные сидят без дела, то на рынок приходит очередная фармакологическая, биотехнологическая, электронная компания и разом забирает большинство специалистов. В глобальных масштабах спрос на этих специалистов будет только  расти.</a:t>
            </a:r>
            <a:endParaRPr lang="ru-ru" sz="2100" b="1">
              <a:solidFill>
                <a:srgbClr val="000000"/>
              </a:solidFill>
            </a:endParaRPr>
          </a:p>
          <a:p>
            <a:pPr algn="ctr">
              <a:defRPr lang="ru-ru"/>
            </a:pPr>
            <a:r>
              <a:rPr lang="ru-ru" sz="2100" b="1">
                <a:solidFill>
                  <a:srgbClr val="000000"/>
                </a:solidFill>
              </a:rPr>
              <a:t>7.    Логисты.</a:t>
            </a:r>
            <a:endParaRPr lang="ru-ru" sz="2100" b="1">
              <a:solidFill>
                <a:srgbClr val="000000"/>
              </a:solidFill>
            </a:endParaRPr>
          </a:p>
          <a:p>
            <a:pPr>
              <a:defRPr lang="ru-ru"/>
            </a:pPr>
            <a:r>
              <a:rPr lang="ru-ru" sz="2100" b="1">
                <a:solidFill>
                  <a:srgbClr val="000000"/>
                </a:solidFill>
              </a:rPr>
              <a:t>Доставка товаров сегодня превратилась не просто в приятный бонус, а в насущную необходимость. Ведь если компания не доставляет товар, клиент скорее предпочтёт обратиться к другой компании, чем самому перевозить грузы. Из-за этого отделами доставки обзаводится всё большее количество фирм. В связи, с чем растёт спрос на людей, которые могут грамотно оптимизировать вопросы перевозок между поставщиком, фирмой и клиентом. Если говорить про область мобильных перевозок, то спросом также пользуются специалисты по страхованию транспортных средств.</a:t>
            </a:r>
            <a:endParaRPr lang="ru-ru" sz="21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extLst>
              <a:ext uri="smNativeData">
                <pr:smNativeData xmlns:pr="smNativeData" val="SMDATA_13_ujwFY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AJAAAAIgAAAEk4AADUKgAAECAAACYAAAAIAAAA//////////8="/>
              </a:ext>
            </a:extLst>
          </p:cNvSpPr>
          <p:nvPr/>
        </p:nvSpPr>
        <p:spPr>
          <a:xfrm>
            <a:off x="5715" y="21590"/>
            <a:ext cx="9144000" cy="6940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ru-ru" sz="2800" b="1" cap="all">
                <a:solidFill>
                  <a:srgbClr val="3E1C68"/>
                </a:solidFill>
              </a:rPr>
              <a:t>Востребованные профессии  </a:t>
            </a:r>
            <a:endParaRPr lang="ru-ru" sz="2800" b="1" cap="all">
              <a:solidFill>
                <a:srgbClr val="3E1C68"/>
              </a:solidFill>
            </a:endParaRPr>
          </a:p>
          <a:p>
            <a:pPr>
              <a:defRPr lang="ru-ru"/>
            </a:pPr>
            <a:endParaRPr lang="ru-ru" sz="2400" b="1"/>
          </a:p>
          <a:p>
            <a:pPr>
              <a:defRPr lang="ru-ru"/>
            </a:pPr>
            <a:endParaRPr lang="ru-ru" sz="2400" b="1"/>
          </a:p>
          <a:p>
            <a:pPr>
              <a:defRPr lang="ru-ru"/>
            </a:pPr>
            <a:endParaRPr lang="ru-ru" sz="2400" b="1"/>
          </a:p>
          <a:p>
            <a:pPr>
              <a:defRPr lang="ru-ru"/>
            </a:pPr>
            <a:endParaRPr lang="ru-ru" sz="2400" b="1"/>
          </a:p>
          <a:p>
            <a:pPr>
              <a:defRPr lang="ru-ru"/>
            </a:pPr>
            <a:endParaRPr lang="ru-ru" sz="2400" b="1"/>
          </a:p>
          <a:p>
            <a:pPr>
              <a:defRPr lang="ru-ru"/>
            </a:pPr>
            <a:endParaRPr lang="ru-ru" sz="2400" b="1"/>
          </a:p>
          <a:p>
            <a:pPr>
              <a:defRPr lang="ru-ru"/>
            </a:pPr>
            <a:endParaRPr lang="ru-ru" sz="2400" b="1">
              <a:solidFill>
                <a:srgbClr val="000000"/>
              </a:solidFill>
            </a:endParaRPr>
          </a:p>
          <a:p>
            <a:pPr>
              <a:defRPr lang="ru-ru"/>
            </a:pPr>
            <a:endParaRPr lang="ru-ru" sz="2400" b="1">
              <a:solidFill>
                <a:srgbClr val="000000"/>
              </a:solidFill>
            </a:endParaRPr>
          </a:p>
          <a:p>
            <a:pPr>
              <a:defRPr lang="ru-ru"/>
            </a:pPr>
            <a:endParaRPr lang="ru-ru" sz="900" b="1">
              <a:solidFill>
                <a:srgbClr val="000000"/>
              </a:solidFill>
            </a:endParaRPr>
          </a:p>
          <a:p>
            <a:pPr>
              <a:defRPr lang="ru-ru"/>
            </a:pPr>
            <a:r>
              <a:rPr lang="ru-ru" sz="2400" b="1">
                <a:solidFill>
                  <a:srgbClr val="000000"/>
                </a:solidFill>
              </a:rPr>
              <a:t>В Украине больше всех зарабатывают специалисты авиационной отрасли – пилоты и диспетчеры – их доход в среднем превышает 26 тыс. гривен. </a:t>
            </a:r>
            <a:r>
              <a:rPr lang="ru-ru" sz="2400" b="1"/>
              <a:t>Конечно, это усредненные, обобщенные данные.</a:t>
            </a:r>
            <a:endParaRPr lang="ru-ru" sz="2400" b="1"/>
          </a:p>
          <a:p>
            <a:pPr>
              <a:defRPr lang="ru-ru"/>
            </a:pPr>
            <a:r>
              <a:rPr lang="ru-ru" sz="2400" b="1"/>
              <a:t>Многое зависит от качества образования,</a:t>
            </a:r>
            <a:endParaRPr lang="ru-ru" sz="2400" b="1"/>
          </a:p>
          <a:p>
            <a:pPr>
              <a:defRPr lang="ru-ru"/>
            </a:pPr>
            <a:r>
              <a:rPr lang="ru-ru" sz="2400" b="1"/>
              <a:t>индивидуальных свойств личности, </a:t>
            </a:r>
            <a:endParaRPr lang="ru-ru" sz="2400" b="1"/>
          </a:p>
          <a:p>
            <a:pPr>
              <a:defRPr lang="ru-ru"/>
            </a:pPr>
            <a:r>
              <a:rPr lang="ru-ru" sz="2400" b="1"/>
              <a:t>для построения карьеры, региона </a:t>
            </a:r>
            <a:endParaRPr lang="ru-ru" sz="2400" b="1"/>
          </a:p>
          <a:p>
            <a:pPr>
              <a:defRPr lang="ru-ru"/>
            </a:pPr>
            <a:r>
              <a:rPr lang="ru-ru" sz="2400" b="1"/>
              <a:t>проживания и массы других факторов. </a:t>
            </a:r>
            <a:endParaRPr lang="ru-ru" sz="2400" b="1"/>
          </a:p>
          <a:p>
            <a:pPr>
              <a:defRPr lang="ru-ru"/>
            </a:pPr>
            <a:r>
              <a:rPr lang="ru-ru" sz="2400" b="1"/>
              <a:t>Но вектор необходим, особенно в </a:t>
            </a:r>
            <a:endParaRPr lang="ru-ru" sz="2400" b="1"/>
          </a:p>
          <a:p>
            <a:pPr>
              <a:defRPr lang="ru-ru"/>
            </a:pPr>
            <a:r>
              <a:rPr lang="ru-ru" sz="2400" b="1"/>
              <a:t>момент выбора профессии.</a:t>
            </a:r>
            <a:endParaRPr lang="ru-ru" sz="2400" b="1"/>
          </a:p>
        </p:txBody>
      </p:sp>
      <p:pic>
        <p:nvPicPr>
          <p:cNvPr id="3" name="Picture 4" descr="ÐÐ°ÑÑÐ¸Ð½ÐºÐ¸ Ð¿Ð¾ Ð·Ð°Ð¿ÑÐ¾ÑÑ Ð²Ð¾ÑÑÑÐµÐ±Ð¾Ð²Ð°Ð½Ð½ÑÐµ Ð¿ÑÐ¾ÑÐµÑÑÐ¸Ð¸ Ð² ÑÐ± 2018"/>
          <p:cNvPicPr>
            <a:picLocks noChangeAspect="1"/>
            <a:extLst>
              <a:ext uri="smNativeData">
                <pr:smNativeData xmlns:pr="smNativeData" val="SMDATA_15_ujwFY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CE/4QADAAAABAAAAAAAAAAAAAAAAAAAAAAAAAAHgAAAGgAAAAAAAAAAAAAAAAAAAAAAAAAAAAAABAnAAAQJwAAAAAAAAAAAAAAAAAAAAAAAAAAAAAAAAAAAAAAALEAAAAUAAAAAAAAAMDA/wAAAAAAAAAAAAAAAAAAAAAAZAAAAAAAAAB/f38ACgAAAB8AAABUAAAAT4G9Bf///wEAAAAAAAAAAAAAAAAAAAAAAAAAAAAAAAAAAAAAAAAAAAAAAAJ/f38A7uzhA8zMzADAwP8Af39/AAAAAAAAAAAAAAAAAP///wAAAAAAIQAAABgAAAAUAAAAEQAAAD8IAACYEQAAEBI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0795" y="1340485"/>
            <a:ext cx="2849245" cy="1595755"/>
          </a:xfrm>
          <a:prstGeom prst="rect">
            <a:avLst/>
          </a:prstGeom>
          <a:noFill/>
          <a:ln>
            <a:noFill/>
          </a:ln>
          <a:effectLst>
            <a:softEdge rad="112395"/>
          </a:effectLst>
        </p:spPr>
      </p:pic>
      <p:sp>
        <p:nvSpPr>
          <p:cNvPr id="4" name="AutoShape 6" descr="ÐÐ°ÑÑÐ¸Ð½ÐºÐ¸ Ð¿Ð¾ Ð·Ð°Ð¿ÑÐ¾ÑÑ Ð¿ÑÐ¾ÑÐµÑÑÐ¸Ð¸ ÑÑÐ¾Ð´ÑÑÐ¸Ðµ Ð² Ð¿ÑÐ¾ÑÐ»Ð¾Ðµ"/>
          <p:cNvSpPr>
            <a:extLst>
              <a:ext uri="smNativeData">
                <pr:smNativeData xmlns:pr="smNativeData" val="SMDATA_13_ujwFYBMAAAAlAAAAZA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I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D1AAAAHP///9UCAAD9AAAAEAAAACYAAAAIAAAA//////////8="/>
              </a:ext>
            </a:extLst>
          </p:cNvSpPr>
          <p:nvPr/>
        </p:nvSpPr>
        <p:spPr>
          <a:xfrm>
            <a:off x="155575" y="-144780"/>
            <a:ext cx="304800" cy="3054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</a:p>
        </p:txBody>
      </p:sp>
      <p:pic>
        <p:nvPicPr>
          <p:cNvPr id="5" name="Picture 8" descr="ÐÐ°ÑÑÐ¸Ð½ÐºÐ¸ Ð¿Ð¾ Ð·Ð°Ð¿ÑÐ¾ÑÑ Ð¿ÑÐ¾ÑÐµÑÑÐ¸Ð¸ ÑÑÐ¾Ð´ÑÑÐ¸Ðµ Ð² Ð¿ÑÐ¾ÑÐ»Ð¾Ðµ"/>
          <p:cNvPicPr>
            <a:picLocks noChangeAspect="1"/>
            <a:extLst>
              <a:ext uri="smNativeData">
                <pr:smNativeData xmlns:pr="smNativeData" val="SMDATA_15_ujwFY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g2KcDDAAAABAAAAAAAAAAAAAAAAAAAAAAAAAAHgAAAGgAAAAAAAAAAAAAAAAAAAAAAAAAAAAAABAnAAAQJwAAAAAAAAAAAAAAAAAAAAAAAAAAAAAAAAAAAAAAALEAAAAUAAAAAAAAAMDA/wAAAAAAAAAAAAAAAAAAAAAAZAAAAAAAAAB/f38ACgAAAB8AAABUAAAAT4G9Bf///wEAAAAAAAAAAAAAAAAAAAAAAAAAAAAAAAAAAAAAAAAAAAAAAAJ/f38A7uzhA8zMzADAwP8Af39/AAAAAAAAAAAAAAAAAP///wAAAAAAIQAAABgAAAAUAAAAxSIAAMQcAAAIOAAAhik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652135" y="4676140"/>
            <a:ext cx="3456305" cy="2073910"/>
          </a:xfrm>
          <a:prstGeom prst="rect">
            <a:avLst/>
          </a:prstGeom>
          <a:noFill/>
          <a:ln>
            <a:noFill/>
          </a:ln>
          <a:effectLst>
            <a:softEdge rad="112395"/>
          </a:effectLst>
        </p:spPr>
      </p:pic>
      <p:sp>
        <p:nvSpPr>
          <p:cNvPr id="6" name="Прямоугольник 3"/>
          <p:cNvSpPr>
            <a:extLst>
              <a:ext uri="smNativeData">
                <pr:smNativeData xmlns:pr="smNativeData" val="SMDATA_13_ujwFY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CYEQAAEQMAAAg4AADQFQAAECAAACYAAAAIAAAA//////////8="/>
              </a:ext>
            </a:extLst>
          </p:cNvSpPr>
          <p:nvPr/>
        </p:nvSpPr>
        <p:spPr>
          <a:xfrm>
            <a:off x="2860040" y="498475"/>
            <a:ext cx="6248400" cy="30473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just">
              <a:defRPr lang="ru-ru"/>
            </a:pPr>
            <a:r>
              <a:rPr lang="ru-ru" sz="2400" b="1">
                <a:solidFill>
                  <a:srgbClr val="000000"/>
                </a:solidFill>
              </a:rPr>
              <a:t>По обновленным статистическим данным самые высокооплачиваемые профессии в странах СНГ – не только</a:t>
            </a:r>
            <a:r>
              <a:rPr lang="en-us" sz="1300">
                <a:solidFill>
                  <a:srgbClr val="0070C0"/>
                </a:solidFill>
                <a:latin typeface="RobotoSlab" pitchFamily="0" charset="0"/>
                <a:ea typeface="Calibri" pitchFamily="2" charset="-52"/>
                <a:cs typeface="Arial" pitchFamily="2" charset="-52"/>
              </a:rPr>
              <a:t> </a:t>
            </a:r>
            <a:r>
              <a:rPr lang="en-us" sz="2000">
                <a:latin typeface="RobotoSlab" pitchFamily="0" charset="0"/>
                <a:ea typeface="Calibri" pitchFamily="2" charset="-52"/>
                <a:cs typeface="Arial" pitchFamily="2" charset="-52"/>
              </a:rPr>
              <a:t>IT-</a:t>
            </a:r>
            <a:r>
              <a:rPr lang="ru-ru" sz="2000">
                <a:latin typeface="RobotoSlab" pitchFamily="0" charset="0"/>
                <a:ea typeface="Calibri" pitchFamily="2" charset="-52"/>
                <a:cs typeface="Arial" pitchFamily="2" charset="-52"/>
              </a:rPr>
              <a:t>специалисты, </a:t>
            </a:r>
            <a:r>
              <a:rPr lang="ru-ru" sz="2400" b="1">
                <a:solidFill>
                  <a:srgbClr val="000000"/>
                </a:solidFill>
              </a:rPr>
              <a:t>так, например, в России – это капитан морского судна. В месяц он зарабатывает порядка 500 тыс. рублей. В Беларуси лидерство захватили программисты – их средний заработок составляет 3.4 тыс. белорусских рублей.</a:t>
            </a:r>
            <a:endParaRPr lang="ru-ru" sz="24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>
            <a:extLst>
              <a:ext uri="smNativeData">
                <pr:smNativeData xmlns:pr="smNativeData" val="SMDATA_13_ujwFY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f//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wAAAAJQAAAEA4AACCIgAAECAAACYAAAAIAAAA//////////8="/>
              </a:ext>
            </a:extLst>
          </p:cNvSpPr>
          <p:nvPr/>
        </p:nvSpPr>
        <p:spPr>
          <a:xfrm>
            <a:off x="71120" y="23495"/>
            <a:ext cx="9072880" cy="55860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ru-ru" sz="2100" b="1"/>
              <a:t>8.    Химики</a:t>
            </a:r>
            <a:endParaRPr lang="ru-ru" sz="2100" b="1"/>
          </a:p>
          <a:p>
            <a:pPr algn="just">
              <a:defRPr lang="ru-ru"/>
            </a:pPr>
            <a:r>
              <a:rPr lang="ru-ru" sz="2100" b="1"/>
              <a:t>Эти люди востребованы в двух направлениях. Во-первых, это энергетика. Из-за влияния нефтепродуктов на мировую экономику. А во-вторых фармакологические изыскания. Так что пригодятся </a:t>
            </a:r>
            <a:endParaRPr lang="ru-ru" sz="2100" b="1"/>
          </a:p>
          <a:p>
            <a:pPr algn="just">
              <a:defRPr lang="ru-ru"/>
            </a:pPr>
            <a:r>
              <a:rPr lang="ru-ru" sz="2100" b="1"/>
              <a:t>люди на стыке научной химии и медицины.</a:t>
            </a:r>
            <a:endParaRPr lang="ru-ru" sz="2100" b="1"/>
          </a:p>
          <a:p>
            <a:pPr algn="ctr">
              <a:defRPr lang="ru-ru"/>
            </a:pPr>
            <a:endParaRPr lang="ru-ru" sz="2100" b="1"/>
          </a:p>
          <a:p>
            <a:pPr algn="ctr">
              <a:defRPr lang="ru-ru"/>
            </a:pPr>
            <a:r>
              <a:rPr lang="ru-ru" sz="2100" b="1"/>
              <a:t>9.    Топ-менеджеры.</a:t>
            </a:r>
            <a:endParaRPr lang="ru-ru" sz="2100" b="1"/>
          </a:p>
          <a:p>
            <a:pPr algn="just">
              <a:defRPr lang="ru-ru"/>
            </a:pPr>
            <a:r>
              <a:rPr lang="ru-ru" sz="2100" b="1"/>
              <a:t>Компании и рекрутинговые агентства ведут настоящую охоту за грамотными руководителями с опытом работы.  Это даже не тренд, а некое правило в сфере бизнеса. Неважно, что продаёт компания. Важно, какой руководитель у руля.</a:t>
            </a:r>
            <a:endParaRPr lang="ru-ru" sz="2100" b="1"/>
          </a:p>
          <a:p>
            <a:pPr algn="ctr">
              <a:defRPr lang="ru-ru"/>
            </a:pPr>
            <a:r>
              <a:rPr lang="ru-ru" sz="2100" b="1"/>
              <a:t>10.    Аналитики рынков.</a:t>
            </a:r>
            <a:endParaRPr lang="ru-ru" sz="2100" b="1"/>
          </a:p>
          <a:p>
            <a:pPr algn="just">
              <a:defRPr lang="ru-ru"/>
            </a:pPr>
            <a:r>
              <a:rPr lang="ru-ru" sz="2100" b="1"/>
              <a:t> Финансовый сектор за последние два десятилетия превратился из обслуживающего придатка в самодостаточную доминирующую область.  А так как основой многих бизнесов являются кредиты и банковские отношения, компании нанимают специальных людей отслеживать изменения на рынках. </a:t>
            </a:r>
            <a:endParaRPr lang="ru-ru" sz="2100" b="1"/>
          </a:p>
        </p:txBody>
      </p:sp>
      <p:pic>
        <p:nvPicPr>
          <p:cNvPr id="3" name="Picture 6" descr="ÐÐ°ÑÑÐ¸Ð½ÐºÐ¸ Ð¿Ð¾ Ð·Ð°Ð¿ÑÐ¾ÑÑ Ð²Ð¾ÑÑÑÐµÐ±Ð¾Ð²Ð°Ð½Ð½ÑÐµ Ð¿ÑÐ¾ÑÐµÑÑÐ¸Ð¸ "/>
          <p:cNvPicPr>
            <a:picLocks noChangeAspect="1"/>
            <a:extLst>
              <a:ext uri="smNativeData">
                <pr:smNativeData xmlns:pr="smNativeData" val="SMDATA_15_ujwFY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LEAAAAUAAAAAAAAAMDA/wAAAAAAAAAAAAAAAAAAAAAAZAAAAAAAAAB/f38ACgAAAB8AAABUAAAAAAAABQAAAAEAAAAAAAAAAAAAAAAAAAAAAAAAAAAAAAAAAAAAAAAAAAAAAAJ/f38AAAAAA8zMzADAwP8Af39/AAAAAAAAAAAAAAAAAP///wAAAAAAIQAAABgAAAAUAAAAtxMAALofAACLJAAA7So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204845" y="5157470"/>
            <a:ext cx="2735580" cy="1820545"/>
          </a:xfrm>
          <a:prstGeom prst="rect">
            <a:avLst/>
          </a:prstGeom>
          <a:noFill/>
          <a:ln>
            <a:noFill/>
          </a:ln>
          <a:effectLst>
            <a:softEdge rad="112395"/>
          </a:effectLst>
        </p:spPr>
      </p:pic>
      <p:pic>
        <p:nvPicPr>
          <p:cNvPr id="4" name="Picture 8" descr="ÐÐ°ÑÑÐ¸Ð½ÐºÐ¸ Ð¿Ð¾ Ð·Ð°Ð¿ÑÐ¾ÑÑ Ð²Ð¾ÑÑÑÐµÐ±Ð¾Ð²Ð°Ð½Ð½ÑÐµ Ð¿ÑÐ¾ÑÐµÑÑÐ¸Ð¸ "/>
          <p:cNvPicPr>
            <a:picLocks noChangeAspect="1"/>
            <a:extLst>
              <a:ext uri="smNativeData">
                <pr:smNativeData xmlns:pr="smNativeData" val="SMDATA_15_ujwFY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LEAAAAUAAAAAAAAAMDA/wAAAAAAAAAAAAAAAAAAAAAAZAAAAAAAAAB/f38ACgAAAB8AAABUAAAAAAAABQAAAAEAAAAAAAAAAAAAAAAAAAAAAAAAAAAAAAAAAAAAAAAAAAAAAAJ/f38AAAAAA8zMzADAwP8Af39/AAAAAAAAAAAAAAAAAP///wAAAAAAIQAAABgAAAAUAAAAUCYAAAgGAAAxNAAAkw4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6228080" y="980440"/>
            <a:ext cx="2256155" cy="1388745"/>
          </a:xfrm>
          <a:prstGeom prst="rect">
            <a:avLst/>
          </a:prstGeom>
          <a:noFill/>
          <a:ln>
            <a:noFill/>
          </a:ln>
          <a:effectLst>
            <a:softEdge rad="112395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extLst>
              <a:ext uri="smNativeData">
                <pr:smNativeData xmlns:pr="smNativeData" val="SMDATA_13_ujwFY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LAAAArRkAALk3AADSKAAAECAAACYAAAAIAAAA//////////8="/>
              </a:ext>
            </a:extLst>
          </p:cNvSpPr>
          <p:nvPr/>
        </p:nvSpPr>
        <p:spPr>
          <a:xfrm>
            <a:off x="128905" y="4173855"/>
            <a:ext cx="8929370" cy="24618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just">
              <a:defRPr lang="ru-ru"/>
            </a:pPr>
            <a:r>
              <a:rPr lang="ru-ru" sz="2200" b="1">
                <a:solidFill>
                  <a:srgbClr val="260A12"/>
                </a:solidFill>
                <a:latin typeface="open-sans" pitchFamily="0" charset="0"/>
                <a:ea typeface="Calibri" pitchFamily="2" charset="-52"/>
                <a:cs typeface="Calibri" pitchFamily="2" charset="-52"/>
              </a:rPr>
              <a:t>В современном мире быстро меняющихся технологий многие профессии в ближайшие 10-20 лет рискуют либо вообще "выйти на пенсию", либо значительно трансформироваться.</a:t>
            </a:r>
            <a:endParaRPr lang="ru-ru" sz="2200" b="1">
              <a:solidFill>
                <a:srgbClr val="260A12"/>
              </a:solidFill>
              <a:latin typeface="open-sans" pitchFamily="0" charset="0"/>
              <a:ea typeface="Calibri" pitchFamily="2" charset="-52"/>
              <a:cs typeface="Calibri" pitchFamily="2" charset="-52"/>
            </a:endParaRPr>
          </a:p>
          <a:p>
            <a:pPr algn="just">
              <a:defRPr lang="ru-ru"/>
            </a:pPr>
            <a:r>
              <a:rPr lang="ru-ru" sz="2200" b="1">
                <a:solidFill>
                  <a:srgbClr val="260A12"/>
                </a:solidFill>
                <a:latin typeface="open-sans" pitchFamily="0" charset="0"/>
                <a:ea typeface="Calibri" pitchFamily="2" charset="-52"/>
                <a:cs typeface="Calibri" pitchFamily="2" charset="-52"/>
              </a:rPr>
              <a:t>Какие же профессии входят в группу риска и могут уйти в прошлое в том виде, как мы их знаем сейчас? Авторы Атласа новых профессий предлагают свой взгляд на эту проблему.</a:t>
            </a:r>
            <a:endParaRPr lang="ru-ru" sz="2200" b="1">
              <a:solidFill>
                <a:srgbClr val="260A12"/>
              </a:solidFill>
              <a:latin typeface="open-sans" pitchFamily="0" charset="0"/>
              <a:ea typeface="Calibri" pitchFamily="2" charset="-52"/>
              <a:cs typeface="Calibri" pitchFamily="2" charset="-52"/>
            </a:endParaRPr>
          </a:p>
          <a:p>
            <a:pPr algn="ctr">
              <a:defRPr lang="ru-ru"/>
            </a:pPr>
            <a:endParaRPr lang="ru-ru" sz="2200" b="1">
              <a:solidFill>
                <a:srgbClr val="260A12"/>
              </a:solidFill>
              <a:latin typeface="open-sans" pitchFamily="0" charset="0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3" name="Прямоугольник 2"/>
          <p:cNvSpPr>
            <a:extLst>
              <a:ext uri="smNativeData">
                <pr:smNativeData xmlns:pr="smNativeData" val="SMDATA_13_ujwFY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yU2P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9AQAAKQEAAPQ2AABGBgAAECAAACYAAAAIAAAA//////////8="/>
              </a:ext>
            </a:extLst>
          </p:cNvSpPr>
          <p:nvPr/>
        </p:nvSpPr>
        <p:spPr>
          <a:xfrm>
            <a:off x="323215" y="188595"/>
            <a:ext cx="8609965" cy="8312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ru-ru" sz="2400" b="1">
                <a:solidFill>
                  <a:srgbClr val="FC7D7A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open-sans-condensed" pitchFamily="0" charset="0"/>
                <a:ea typeface="Calibri" pitchFamily="2" charset="-52"/>
                <a:cs typeface="Calibri" pitchFamily="2" charset="-52"/>
              </a:rPr>
              <a:t>УХОДЯЩИЕ ПРОФЕССИИ: КТО МОЖЕТ НЕ УСТОЯТЬ ПОД НАТИСКОМ ТЕХНОЛОГИЙ</a:t>
            </a:r>
            <a:endParaRPr lang="ru-ru" sz="2400" b="1">
              <a:solidFill>
                <a:srgbClr val="FC7D7A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open-sans-condensed" pitchFamily="0" charset="0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4" name="AutoShape 2" descr="ÐÐ°ÑÑÐ¸Ð½ÐºÐ¸ Ð¿Ð¾ Ð·Ð°Ð¿ÑÐ¾ÑÑ Ð¿ÑÐ¾ÑÐµÑÑÐ¸Ð¸ ÑÑÐ¾Ð´ÑÑÐ¸Ðµ Ð² Ð¿ÑÐ¾ÑÐ»Ð¾Ðµ"/>
          <p:cNvSpPr>
            <a:extLst>
              <a:ext uri="smNativeData">
                <pr:smNativeData xmlns:pr="smNativeData" val="SMDATA_13_ujwFYBMAAAAlAAAAZA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1AAAAHP///9UCAAD9AAAAEAAAACYAAAAIAAAA//////////8="/>
              </a:ext>
            </a:extLst>
          </p:cNvSpPr>
          <p:nvPr/>
        </p:nvSpPr>
        <p:spPr>
          <a:xfrm>
            <a:off x="155575" y="-144780"/>
            <a:ext cx="304800" cy="3054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</a:p>
        </p:txBody>
      </p:sp>
      <p:sp>
        <p:nvSpPr>
          <p:cNvPr id="5" name="AutoShape 4" descr="ÐÐ°ÑÑÐ¸Ð½ÐºÐ¸ Ð¿Ð¾ Ð·Ð°Ð¿ÑÐ¾ÑÑ Ð¿ÑÐ¾ÑÐµÑÑÐ¸Ð¸ ÑÑÐ¾Ð´ÑÑÐ¸Ðµ Ð² Ð¿ÑÐ¾ÑÐ»Ð¾Ðµ"/>
          <p:cNvSpPr>
            <a:extLst>
              <a:ext uri="smNativeData">
                <pr:smNativeData xmlns:pr="smNativeData" val="SMDATA_13_ujwFYBMAAAAlAAAAZA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o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lAQAADAAAAMUDAADtAQAAEAAAACYAAAAIAAAA//////////8="/>
              </a:ext>
            </a:extLst>
          </p:cNvSpPr>
          <p:nvPr/>
        </p:nvSpPr>
        <p:spPr>
          <a:xfrm>
            <a:off x="307975" y="7620"/>
            <a:ext cx="304800" cy="3054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</a:p>
        </p:txBody>
      </p:sp>
      <p:pic>
        <p:nvPicPr>
          <p:cNvPr id="6" name="Picture 5"/>
          <p:cNvPicPr>
            <a:picLocks noChangeAspect="1"/>
            <a:extLst>
              <a:ext uri="smNativeData">
                <pr:smNativeData xmlns:pr="smNativeData" val="SMDATA_15_ujwFY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MAAAAEYGAAB0EwAAkxk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1019810"/>
            <a:ext cx="3131820" cy="313753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Прямоугольник 5"/>
          <p:cNvSpPr>
            <a:extLst>
              <a:ext uri="smNativeData">
                <pr:smNativeData xmlns:pr="smNativeData" val="SMDATA_13_ujwFY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QAGg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EEwAAIAcAAAg4AABbGAAAECAAACYAAAAIAAAA//////////8="/>
              </a:ext>
            </a:extLst>
          </p:cNvSpPr>
          <p:nvPr/>
        </p:nvSpPr>
        <p:spPr>
          <a:xfrm>
            <a:off x="3131820" y="1158240"/>
            <a:ext cx="5976620" cy="28009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just">
              <a:defRPr lang="ru-ru"/>
            </a:pPr>
            <a:r>
              <a:rPr lang="ru-ru" sz="2200" b="1">
                <a:solidFill>
                  <a:srgbClr val="260A12"/>
                </a:solidFill>
                <a:latin typeface="open-sans" pitchFamily="0" charset="0"/>
                <a:ea typeface="Calibri" pitchFamily="2" charset="-52"/>
                <a:cs typeface="Calibri" pitchFamily="2" charset="-52"/>
              </a:rPr>
              <a:t>Многие профессии еще сохраняют свое название, но заметно изменили свое содержание. Например, современный бухгалтер по-прежнему ведет учет и формирует отчетность предприятия, но делает он это уже, как правило, с помощью компьютерных программных комплексов.</a:t>
            </a:r>
            <a:endParaRPr lang="ru-ru" sz="2200" b="1">
              <a:solidFill>
                <a:srgbClr val="260A12"/>
              </a:solidFill>
              <a:latin typeface="open-sans" pitchFamily="0" charset="0"/>
              <a:ea typeface="Calibri" pitchFamily="2" charset="-52"/>
              <a:cs typeface="Calibri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extLst>
              <a:ext uri="smNativeData">
                <pr:smNativeData xmlns:pr="smNativeData" val="SMDATA_13_ujwFY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M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AAAAAJQAAAHw2AAAtKgAAECAAACYAAAAIAAAA//////////8="/>
              </a:ext>
            </a:extLst>
          </p:cNvSpPr>
          <p:nvPr/>
        </p:nvSpPr>
        <p:spPr>
          <a:xfrm>
            <a:off x="0" y="23495"/>
            <a:ext cx="8856980" cy="6832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ru-ru" sz="2400" b="1">
                <a:solidFill>
                  <a:srgbClr val="881C2F"/>
                </a:solidFill>
                <a:latin typeface="pt-sans" pitchFamily="0" charset="0"/>
                <a:ea typeface="Calibri" pitchFamily="2" charset="-52"/>
                <a:cs typeface="Calibri" pitchFamily="2" charset="-52"/>
              </a:rPr>
              <a:t>УХОДЯЩИЕ ПРОФЕССИИ с горизонтом до 2020 г.</a:t>
            </a:r>
            <a:endParaRPr lang="ru-ru" sz="2400" b="1">
              <a:solidFill>
                <a:srgbClr val="881C2F"/>
              </a:solidFill>
              <a:latin typeface="pt-sans" pitchFamily="0" charset="0"/>
              <a:ea typeface="Calibri" pitchFamily="2" charset="-52"/>
              <a:cs typeface="Calibri" pitchFamily="2" charset="-52"/>
            </a:endParaRPr>
          </a:p>
          <a:p>
            <a:pPr algn="ctr">
              <a:defRPr lang="ru-ru"/>
            </a:pPr>
            <a:endParaRPr lang="ru-ru" b="1">
              <a:solidFill>
                <a:srgbClr val="881C2F"/>
              </a:solidFill>
              <a:latin typeface="pt-sans" pitchFamily="0" charset="0"/>
              <a:ea typeface="Calibri" pitchFamily="2" charset="-52"/>
              <a:cs typeface="Calibri" pitchFamily="2" charset="-52"/>
            </a:endParaRPr>
          </a:p>
          <a:p>
            <a:pPr algn="ctr">
              <a:defRPr lang="ru-ru"/>
            </a:pPr>
            <a:endParaRPr lang="ru-ru" b="1">
              <a:solidFill>
                <a:srgbClr val="881C2F"/>
              </a:solidFill>
              <a:latin typeface="pt-sans" pitchFamily="0" charset="0"/>
              <a:ea typeface="Calibri" pitchFamily="2" charset="-52"/>
              <a:cs typeface="Calibri" pitchFamily="2" charset="-52"/>
            </a:endParaRPr>
          </a:p>
          <a:p>
            <a:pPr algn="ctr">
              <a:defRPr lang="ru-ru"/>
            </a:pPr>
            <a:endParaRPr lang="ru-ru" b="1">
              <a:solidFill>
                <a:srgbClr val="881C2F"/>
              </a:solidFill>
              <a:latin typeface="pt-sans" pitchFamily="0" charset="0"/>
              <a:ea typeface="Calibri" pitchFamily="2" charset="-52"/>
              <a:cs typeface="Calibri" pitchFamily="2" charset="-52"/>
            </a:endParaRPr>
          </a:p>
          <a:p>
            <a:pPr algn="ctr">
              <a:defRPr lang="ru-ru"/>
            </a:pPr>
            <a:endParaRPr lang="ru-ru" b="1">
              <a:solidFill>
                <a:srgbClr val="881C2F"/>
              </a:solidFill>
              <a:latin typeface="pt-sans" pitchFamily="0" charset="0"/>
              <a:ea typeface="Calibri" pitchFamily="2" charset="-52"/>
              <a:cs typeface="Calibri" pitchFamily="2" charset="-52"/>
            </a:endParaRPr>
          </a:p>
          <a:p>
            <a:pPr algn="ctr">
              <a:defRPr lang="ru-ru"/>
            </a:pPr>
            <a:endParaRPr lang="ru-ru" b="1">
              <a:solidFill>
                <a:srgbClr val="881C2F"/>
              </a:solidFill>
              <a:latin typeface="pt-sans" pitchFamily="0" charset="0"/>
              <a:ea typeface="Calibri" pitchFamily="2" charset="-52"/>
              <a:cs typeface="Calibri" pitchFamily="2" charset="-52"/>
            </a:endParaRPr>
          </a:p>
          <a:p>
            <a:pPr algn="ctr">
              <a:defRPr lang="ru-ru"/>
            </a:pPr>
            <a:endParaRPr lang="ru-ru" b="1">
              <a:solidFill>
                <a:srgbClr val="881C2F"/>
              </a:solidFill>
              <a:latin typeface="pt-sans" pitchFamily="0" charset="0"/>
              <a:ea typeface="Calibri" pitchFamily="2" charset="-52"/>
              <a:cs typeface="Calibri" pitchFamily="2" charset="-52"/>
            </a:endParaRPr>
          </a:p>
          <a:p>
            <a:pPr algn="just">
              <a:defRPr lang="ru-ru"/>
            </a:pPr>
            <a:r>
              <a:rPr lang="ru-ru" b="1" i="1">
                <a:solidFill>
                  <a:srgbClr val="881C2F"/>
                </a:solidFill>
                <a:latin typeface="open-sans" pitchFamily="0" charset="0"/>
                <a:ea typeface="Calibri" pitchFamily="2" charset="-52"/>
                <a:cs typeface="Calibri" pitchFamily="2" charset="-52"/>
              </a:rPr>
              <a:t>БУХГАЛТЕР</a:t>
            </a:r>
            <a:endParaRPr lang="ru-ru">
              <a:solidFill>
                <a:srgbClr val="260A12"/>
              </a:solidFill>
              <a:latin typeface="open-sans" pitchFamily="0" charset="0"/>
              <a:ea typeface="Calibri" pitchFamily="2" charset="-52"/>
              <a:cs typeface="Calibri" pitchFamily="2" charset="-52"/>
            </a:endParaRPr>
          </a:p>
          <a:p>
            <a:pPr algn="just">
              <a:defRPr lang="ru-ru"/>
            </a:pPr>
            <a:r>
              <a:rPr lang="ru-ru">
                <a:solidFill>
                  <a:srgbClr val="260A12"/>
                </a:solidFill>
                <a:latin typeface="open-sans" pitchFamily="0" charset="0"/>
                <a:ea typeface="Calibri" pitchFamily="2" charset="-52"/>
                <a:cs typeface="Calibri" pitchFamily="2" charset="-52"/>
              </a:rPr>
              <a:t>Специальные программы и интернет-сервисы (такие, как Ассистент.by) уже сейчас позволяет новичкам довольно быстро справиться с базовыми операциями по бухгалтерскому учету на предприятиях с  упрощенной системой налогообложения. В будущем компьютерные программы могут полностью заменить людей.</a:t>
            </a:r>
            <a:endParaRPr lang="ru-ru">
              <a:solidFill>
                <a:srgbClr val="260A12"/>
              </a:solidFill>
              <a:latin typeface="open-sans" pitchFamily="0" charset="0"/>
              <a:ea typeface="Calibri" pitchFamily="2" charset="-52"/>
              <a:cs typeface="Calibri" pitchFamily="2" charset="-52"/>
            </a:endParaRPr>
          </a:p>
          <a:p>
            <a:pPr algn="just">
              <a:defRPr lang="ru-ru"/>
            </a:pPr>
            <a:r>
              <a:rPr lang="ru-ru" b="1" i="1">
                <a:solidFill>
                  <a:srgbClr val="881C2F"/>
                </a:solidFill>
                <a:latin typeface="open-sans" pitchFamily="0" charset="0"/>
                <a:ea typeface="Calibri" pitchFamily="2" charset="-52"/>
                <a:cs typeface="Calibri" pitchFamily="2" charset="-52"/>
              </a:rPr>
              <a:t>СТЕНОГРАФИСТ/ РАСШИФРОВЩИК</a:t>
            </a:r>
            <a:endParaRPr lang="ru-ru">
              <a:solidFill>
                <a:srgbClr val="260A12"/>
              </a:solidFill>
              <a:latin typeface="open-sans" pitchFamily="0" charset="0"/>
              <a:ea typeface="Calibri" pitchFamily="2" charset="-52"/>
              <a:cs typeface="Calibri" pitchFamily="2" charset="-52"/>
            </a:endParaRPr>
          </a:p>
          <a:p>
            <a:pPr algn="just">
              <a:defRPr lang="ru-ru"/>
            </a:pPr>
            <a:r>
              <a:rPr lang="ru-ru">
                <a:solidFill>
                  <a:srgbClr val="260A12"/>
                </a:solidFill>
                <a:latin typeface="open-sans" pitchFamily="0" charset="0"/>
                <a:ea typeface="Calibri" pitchFamily="2" charset="-52"/>
                <a:cs typeface="Calibri" pitchFamily="2" charset="-52"/>
              </a:rPr>
              <a:t>Уже сейчас системы распознавания голоса и преобразования речи в текст позволяют замещать труд подобных профессионалов. Технологии развиваются настолько быстро, что к 2020 году использование таких программ станет повсеместным.</a:t>
            </a:r>
            <a:endParaRPr lang="ru-ru">
              <a:solidFill>
                <a:srgbClr val="260A12"/>
              </a:solidFill>
              <a:latin typeface="open-sans" pitchFamily="0" charset="0"/>
              <a:ea typeface="Calibri" pitchFamily="2" charset="-52"/>
              <a:cs typeface="Calibri" pitchFamily="2" charset="-52"/>
            </a:endParaRPr>
          </a:p>
          <a:p>
            <a:pPr algn="just">
              <a:defRPr lang="ru-ru"/>
            </a:pPr>
            <a:r>
              <a:rPr lang="ru-ru" b="1" i="1">
                <a:solidFill>
                  <a:srgbClr val="881C2F"/>
                </a:solidFill>
                <a:latin typeface="open-sans" pitchFamily="0" charset="0"/>
                <a:ea typeface="Calibri" pitchFamily="2" charset="-52"/>
                <a:cs typeface="Calibri" pitchFamily="2" charset="-52"/>
              </a:rPr>
              <a:t>КОПИРАЙТЕР</a:t>
            </a:r>
            <a:endParaRPr lang="ru-ru">
              <a:solidFill>
                <a:srgbClr val="260A12"/>
              </a:solidFill>
              <a:latin typeface="open-sans" pitchFamily="0" charset="0"/>
              <a:ea typeface="Calibri" pitchFamily="2" charset="-52"/>
              <a:cs typeface="Calibri" pitchFamily="2" charset="-52"/>
            </a:endParaRPr>
          </a:p>
          <a:p>
            <a:pPr algn="just">
              <a:defRPr lang="ru-ru"/>
            </a:pPr>
            <a:r>
              <a:rPr lang="ru-ru">
                <a:solidFill>
                  <a:srgbClr val="260A12"/>
                </a:solidFill>
                <a:latin typeface="open-sans" pitchFamily="0" charset="0"/>
                <a:ea typeface="Calibri" pitchFamily="2" charset="-52"/>
                <a:cs typeface="Calibri" pitchFamily="2" charset="-52"/>
              </a:rPr>
              <a:t>Компьютерные программы, подключенные к огромным базам данных с текстами, статьями, манифестами, литературными произведениями и т. д., способны уже сегодня генерировать тексты среднего качества заданной литературной формы на любые темы, используя стандартные синтаксические конструкции.</a:t>
            </a:r>
          </a:p>
        </p:txBody>
      </p:sp>
      <p:pic>
        <p:nvPicPr>
          <p:cNvPr id="3" name="Picture 2" descr="ÐÐ°ÑÑÐ¸Ð½ÐºÐ¸ Ð¿Ð¾ Ð·Ð°Ð¿ÑÐ¾ÑÑ Ð¿ÑÐ¾ÑÐµÑÑÐ¸Ð¸ ÑÑÐ¾Ð´ÑÑÐ¸Ðµ Ð² Ð¿ÑÐ¾ÑÐ»Ð¾Ðµ"/>
          <p:cNvPicPr>
            <a:picLocks noChangeAspect="1"/>
            <a:extLst>
              <a:ext uri="smNativeData">
                <pr:smNativeData xmlns:pr="smNativeData" val="SMDATA_15_ujwFY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7AC4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8w0AAGADAABxKgAAHw0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267585" y="548640"/>
            <a:ext cx="4631690" cy="158432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extLst>
              <a:ext uri="smNativeData">
                <pr:smNativeData xmlns:pr="smNativeData" val="SMDATA_13_ujwFY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M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bAQAAfQIAAOw2AAAHKQAAECAAACYAAAAIAAAA//////////8="/>
              </a:ext>
            </a:extLst>
          </p:cNvSpPr>
          <p:nvPr/>
        </p:nvSpPr>
        <p:spPr>
          <a:xfrm>
            <a:off x="179705" y="404495"/>
            <a:ext cx="8748395" cy="62649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just">
              <a:defRPr lang="ru-ru"/>
            </a:pPr>
            <a:r>
              <a:rPr lang="ru-ru" b="1" i="1">
                <a:solidFill>
                  <a:srgbClr val="881C2F"/>
                </a:solidFill>
                <a:latin typeface="open-sans" pitchFamily="0" charset="0"/>
                <a:ea typeface="Calibri" pitchFamily="2" charset="-52"/>
                <a:cs typeface="Calibri" pitchFamily="2" charset="-52"/>
              </a:rPr>
              <a:t>КОРРЕКТОР</a:t>
            </a:r>
            <a:endParaRPr lang="ru-ru">
              <a:solidFill>
                <a:srgbClr val="260A12"/>
              </a:solidFill>
              <a:latin typeface="open-sans" pitchFamily="0" charset="0"/>
              <a:ea typeface="Calibri" pitchFamily="2" charset="-52"/>
              <a:cs typeface="Calibri" pitchFamily="2" charset="-52"/>
            </a:endParaRPr>
          </a:p>
          <a:p>
            <a:pPr algn="just">
              <a:defRPr lang="ru-ru"/>
            </a:pPr>
            <a:r>
              <a:rPr lang="ru-ru">
                <a:solidFill>
                  <a:srgbClr val="260A12"/>
                </a:solidFill>
                <a:latin typeface="open-sans" pitchFamily="0" charset="0"/>
                <a:ea typeface="Calibri" pitchFamily="2" charset="-52"/>
                <a:cs typeface="Calibri" pitchFamily="2" charset="-52"/>
              </a:rPr>
              <a:t>Будут развиваться автоматические системы проверки текстов, учитывающие все нюансы правописания в том или ином языке – уже сейчас можно проверить орфографию и пунктуацию в документе  или браузере. </a:t>
            </a:r>
            <a:endParaRPr lang="ru-ru">
              <a:solidFill>
                <a:srgbClr val="260A12"/>
              </a:solidFill>
              <a:latin typeface="open-sans" pitchFamily="0" charset="0"/>
              <a:ea typeface="Calibri" pitchFamily="2" charset="-52"/>
              <a:cs typeface="Calibri" pitchFamily="2" charset="-52"/>
            </a:endParaRPr>
          </a:p>
          <a:p>
            <a:pPr algn="just">
              <a:defRPr lang="ru-ru"/>
            </a:pPr>
            <a:r>
              <a:rPr lang="ru-ru" b="1" i="1">
                <a:solidFill>
                  <a:srgbClr val="881C2F"/>
                </a:solidFill>
                <a:latin typeface="open-sans" pitchFamily="0" charset="0"/>
                <a:ea typeface="Calibri" pitchFamily="2" charset="-52"/>
                <a:cs typeface="Calibri" pitchFamily="2" charset="-52"/>
              </a:rPr>
              <a:t>БИБЛИОТЕКАРЬ, ДОКУМЕНТОВЕД/ АРХИВАРИУС</a:t>
            </a:r>
            <a:endParaRPr lang="ru-ru">
              <a:solidFill>
                <a:srgbClr val="260A12"/>
              </a:solidFill>
              <a:latin typeface="open-sans" pitchFamily="0" charset="0"/>
              <a:ea typeface="Calibri" pitchFamily="2" charset="-52"/>
              <a:cs typeface="Calibri" pitchFamily="2" charset="-52"/>
            </a:endParaRPr>
          </a:p>
          <a:p>
            <a:pPr algn="just">
              <a:defRPr lang="ru-ru"/>
            </a:pPr>
            <a:r>
              <a:rPr lang="ru-ru">
                <a:solidFill>
                  <a:srgbClr val="260A12"/>
                </a:solidFill>
                <a:latin typeface="open-sans" pitchFamily="0" charset="0"/>
                <a:ea typeface="Calibri" pitchFamily="2" charset="-52"/>
                <a:cs typeface="Calibri" pitchFamily="2" charset="-52"/>
              </a:rPr>
              <a:t>Оцифровка всех библиотек и архивов с возможностью доступа к любой информации 24/7 из любой точки мира производит революцию в архивном и библиотечном деле.</a:t>
            </a:r>
            <a:endParaRPr lang="ru-ru">
              <a:solidFill>
                <a:srgbClr val="260A12"/>
              </a:solidFill>
              <a:latin typeface="open-sans" pitchFamily="0" charset="0"/>
              <a:ea typeface="Calibri" pitchFamily="2" charset="-52"/>
              <a:cs typeface="Calibri" pitchFamily="2" charset="-52"/>
            </a:endParaRPr>
          </a:p>
          <a:p>
            <a:pPr algn="just">
              <a:defRPr lang="ru-ru"/>
            </a:pPr>
            <a:r>
              <a:rPr lang="ru-ru" b="1" i="1">
                <a:solidFill>
                  <a:srgbClr val="881C2F"/>
                </a:solidFill>
                <a:latin typeface="open-sans" pitchFamily="0" charset="0"/>
                <a:ea typeface="Calibri" pitchFamily="2" charset="-52"/>
                <a:cs typeface="Calibri" pitchFamily="2" charset="-52"/>
              </a:rPr>
              <a:t>ЛЕКТОР</a:t>
            </a:r>
            <a:endParaRPr lang="ru-ru">
              <a:solidFill>
                <a:srgbClr val="260A12"/>
              </a:solidFill>
              <a:latin typeface="open-sans" pitchFamily="0" charset="0"/>
              <a:ea typeface="Calibri" pitchFamily="2" charset="-52"/>
              <a:cs typeface="Calibri" pitchFamily="2" charset="-52"/>
            </a:endParaRPr>
          </a:p>
          <a:p>
            <a:pPr algn="just">
              <a:defRPr lang="ru-ru"/>
            </a:pPr>
            <a:r>
              <a:rPr lang="ru-ru">
                <a:solidFill>
                  <a:srgbClr val="260A12"/>
                </a:solidFill>
                <a:latin typeface="open-sans" pitchFamily="0" charset="0"/>
                <a:ea typeface="Calibri" pitchFamily="2" charset="-52"/>
                <a:cs typeface="Calibri" pitchFamily="2" charset="-52"/>
              </a:rPr>
              <a:t>Любую информацию можно найти в Интернете или в электронных изданиях, а ведущие вузы мира предлагают различные сертификационные бесплатные и платные онлайн-курсы любому желающему. Со временем лекции будут читать только те, кто обладает либо уникальными знаниями и опытом, либо умеет общаться с аудиторией и способен артистично излагать информацию.</a:t>
            </a:r>
            <a:endParaRPr lang="ru-ru">
              <a:solidFill>
                <a:srgbClr val="260A12"/>
              </a:solidFill>
              <a:latin typeface="open-sans" pitchFamily="0" charset="0"/>
              <a:ea typeface="Calibri" pitchFamily="2" charset="-52"/>
              <a:cs typeface="Calibri" pitchFamily="2" charset="-52"/>
            </a:endParaRPr>
          </a:p>
          <a:p>
            <a:pPr algn="just">
              <a:defRPr lang="ru-ru"/>
            </a:pPr>
            <a:r>
              <a:rPr lang="ru-ru" b="1" i="1">
                <a:solidFill>
                  <a:srgbClr val="881C2F"/>
                </a:solidFill>
                <a:latin typeface="open-sans" pitchFamily="0" charset="0"/>
                <a:ea typeface="Calibri" pitchFamily="2" charset="-52"/>
                <a:cs typeface="Calibri" pitchFamily="2" charset="-52"/>
              </a:rPr>
              <a:t>ТУРАГЕНТ</a:t>
            </a:r>
            <a:endParaRPr lang="ru-ru">
              <a:solidFill>
                <a:srgbClr val="260A12"/>
              </a:solidFill>
              <a:latin typeface="open-sans" pitchFamily="0" charset="0"/>
              <a:ea typeface="Calibri" pitchFamily="2" charset="-52"/>
              <a:cs typeface="Calibri" pitchFamily="2" charset="-52"/>
            </a:endParaRPr>
          </a:p>
          <a:p>
            <a:pPr algn="just">
              <a:defRPr lang="ru-ru"/>
            </a:pPr>
            <a:r>
              <a:rPr lang="ru-ru">
                <a:solidFill>
                  <a:srgbClr val="260A12"/>
                </a:solidFill>
                <a:latin typeface="open-sans" pitchFamily="0" charset="0"/>
                <a:ea typeface="Calibri" pitchFamily="2" charset="-52"/>
                <a:cs typeface="Calibri" pitchFamily="2" charset="-52"/>
              </a:rPr>
              <a:t>Люди все чаще предпочитают индивидуальный туризм массовому; обилие интернет-сервисов и приложений по подбору трансфера, проживания, планированию досуга с круглосуточным доступом позволяют пользователям напрямую, без посредников, организовывать свой отдых. Со временем турагенты останутся только в элитном сегменте, где особой ценностью будет то, что с клиентом по индивидуальному заказу работает реальный человек, а не программа.</a:t>
            </a:r>
            <a:endParaRPr lang="ru-ru">
              <a:solidFill>
                <a:srgbClr val="260A12"/>
              </a:solidFill>
              <a:latin typeface="open-sans" pitchFamily="0" charset="0"/>
              <a:ea typeface="Calibri" pitchFamily="2" charset="-52"/>
              <a:cs typeface="Calibri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>
            <a:extLst>
              <a:ext uri="smNativeData">
                <pr:smNativeData xmlns:pr="smNativeData" val="SMDATA_13_ujwFYBMAAAAlAAAAZQAAAA0AAAAAkAAAAEgAAACQAAAASAAAAAAAAAABAAAAAAAAAAEAAABQAAAAhbacS3FV1T8AAAAAAADwvwAAAAAAAOA/AAAAAAAA4D8AAAAAAADgPwAAAAAAAOA/AAAAAAAA4D8AAAAAAADgPwAAAAAAAOA/AAAAAAAA4D8CAAAAjAAAAAEAAAAAAAAA//8AAOj4/wAAAAAAAAAAAAAAAAAAAAAAAAAAAAAAAAAAAAAAZAAAAAEAAABAAAAAAAAAAJz///9aAAAAAAAAAAEAAAAjAAAAwe3/AAAAAAAAAAAAAAAAAAAAAAAAAAAAAAAAAAAAAAAAAAAAAAAAAAAAAAAAAAAAAAAAAAAAAAAAAAAAFAAAADwAAAABAAAAAAAAAEapxg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MAAAAEAAAAAAAAAAAAAAAAAAAAAAAAAAeAAAAaAAAAAAAAAAAAAAAAAAAAAAAAAAAAAAAECcAABAnAAAAAAAAAAAAAAAAAAAAAAAAAAAAAAAAAAAAAAAAAAAAAD8AAAAAAAAAwMD/AAAAAABkAAAAMgAAAAAAAABkAAAAAAAAAH9/fwAKAAAAHwAAAFQAAAD//wAA6Pj/AMHt/wAAAAAAAAAAAAAAAAAAAAAAAAAAAAAAAAAAAAAARqnGAAAAAAIAAAACAAAAAMDA/wB/f38AAAAAAAAAAAAAAAAAAAAAAAAAAAAhAAAAGAAAABQAAABeFgAAmgEAAHEhAAAmBQAAEAAAACYAAAAIAAAA//////////8="/>
              </a:ext>
            </a:extLst>
          </p:cNvSpPr>
          <p:nvPr/>
        </p:nvSpPr>
        <p:spPr>
          <a:xfrm>
            <a:off x="3636010" y="260350"/>
            <a:ext cx="1800225" cy="57658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 algn="ctr">
            <a:solidFill>
              <a:srgbClr val="46A9C6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000000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4000" b="1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ИГРА</a:t>
            </a:r>
            <a:endParaRPr lang="ru-ru" sz="4000" b="1"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>
            <a:extLst>
              <a:ext uri="smNativeData">
                <pr:smNativeData xmlns:pr="smNativeData" val="SMDATA_13_ujwFYBMAAAAlAAAAZQAAAA0AAAAAkAAAAEgAAACQAAAASAAAAAAAAAABAAAAAAAAAAEAAABQAAAAhbacS3FV1T8AAAAAAADwvwAAAAAAAOA/AAAAAAAA4D8AAAAAAADgPwAAAAAAAOA/AAAAAAAA4D8AAAAAAADgPwAAAAAAAOA/AAAAAAAA4D8CAAAAjAAAAAEAAAADAAAA/6qqAP/m5gAAAAAAAAAAAAAAAAAAAAAAAAAAAAAAAAAAAAAAZAAAAAEAAABAAAAAAAAAAJz///9aAAAAAAAAAAEAAAAyAAAA/8zMAAAAAAAAAAAAAAAAAAAAAAAAAAAAAAAAAAAAAAAAAAAAAAAAAAAAAAAAAAAAAAAAAAAAAAAAAAAAFAAAADwAAAABAAAAAAAAAEapxg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MAAAAEAAAAAAAAAAAAAAAAAAAAAAAAAAeAAAAaAAAAAEAAAAAAAAAAAAAAAAAAAAAAAAAECcAABAnAAAAAAAAAAAAAAAAAAAAAAAAAAAAAAAAAAAAAAAAAAAAAD8AAAAAAAAAwMD/AAAAAABkAAAAMgAAAAAAAABkAAAAAAAAAH9/fwAKAAAAHwAAAFQAAAD/qqoA/+bmAP/MzAAAAAAAAAAAAAAAAAAAAAAAAAAAAAAAAAAAAAAARqnGAAAAAAIAAAACAAAAAMDA/wB/f38AAAAAAAAAAAAAAAAAAAAAAAAAAAAhAAAAGAAAABQAAAAWKAAA5w0AAMkzAAByEQAAEAAAACYAAAAIAAAA//////////8="/>
              </a:ext>
            </a:extLst>
          </p:cNvSpPr>
          <p:nvPr/>
        </p:nvSpPr>
        <p:spPr>
          <a:xfrm>
            <a:off x="6516370" y="2259965"/>
            <a:ext cx="1901825" cy="57594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AAAA"/>
              </a:gs>
              <a:gs pos="50000">
                <a:srgbClr val="FFCCCC"/>
              </a:gs>
              <a:gs pos="100000">
                <a:srgbClr val="FFE6E6"/>
              </a:gs>
            </a:gsLst>
            <a:lin ang="16200000" scaled="0"/>
            <a:tileRect/>
          </a:gradFill>
          <a:ln w="9525" cap="flat" cmpd="sng" algn="ctr">
            <a:solidFill>
              <a:srgbClr val="46A9C6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000000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ЧИТАТЬ ЧУЖИЕ МЫСЛИ</a:t>
            </a:r>
            <a:endParaRPr lang="ru-ru"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>
            <a:extLst>
              <a:ext uri="smNativeData">
                <pr:smNativeData xmlns:pr="smNativeData" val="SMDATA_13_ujwFYBMAAAAlAAAAZQAAAA0AAAAAkAAAAEgAAACQAAAASAAAAAAAAAABAAAAAAAAAAEAAABQAAAAhbacS3FV1T8AAAAAAADwvwAAAAAAAOA/AAAAAAAA4D8AAAAAAADgPwAAAAAAAOA/AAAAAAAA4D8AAAAAAADgPwAAAAAAAOA/AAAAAAAA4D8CAAAAjAAAAAEAAAADAAAA//+uAP//6AAAAAAAAAAAAAAAAAAAAAAAAAAAAAAAAAAAAAAAZAAAAAEAAABAAAAAAAAAAJz///9aAAAAAAAAAAEAAAAyAAAA///OAAAAAAAAAAAAAAAAAAAAAAAAAAAAAAAAAAAAAAAAAAAAAAAAAAAAAAAAAAAAAAAAAAAAAAAAAAAAFAAAADwAAAABAAAAAAAAAEapxg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MEAwQAMAAAAEAAAAAAAAAAAAAAAAAAAAAAAAAAeAAAAaAAAAAEAAAAAAAAAAAAAAAAAAAAAAAAAECcAABAnAAAAAAAAAAAAAAAAAAAAAAAAAAAAAAAAAAAAAAAAAAAAAD8AAAAAAAAAwMD/AAAAAABkAAAAMgAAAAAAAABkAAAAAAAAAH9/fwAKAAAAHwAAAFQAAAD//64A///oAP//zgAAAAAAAAAAAAAAAAAAAAAAAAAAAAAAAAAAAAAARqnGAAAAAAIAAAACAAAAAMDA/wB/f38AAAAAAAAAAAAAAAAAAAAAAAAAAAAhAAAAGAAAABQAAADCJgAASB8AANUxAADTIgAAEAAAACYAAAAIAAAA//////////8="/>
              </a:ext>
            </a:extLst>
          </p:cNvSpPr>
          <p:nvPr/>
        </p:nvSpPr>
        <p:spPr>
          <a:xfrm>
            <a:off x="6300470" y="5085080"/>
            <a:ext cx="1800225" cy="57594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FFAE"/>
              </a:gs>
              <a:gs pos="50000">
                <a:srgbClr val="FFFFCE"/>
              </a:gs>
              <a:gs pos="100000">
                <a:srgbClr val="FFFFE8"/>
              </a:gs>
            </a:gsLst>
            <a:lin ang="16200000" scaled="0"/>
            <a:tileRect/>
          </a:gradFill>
          <a:ln w="9525" cap="flat" cmpd="sng" algn="ctr">
            <a:solidFill>
              <a:srgbClr val="46A9C6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000000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ПРЕДВИДЕТЬ БУДУЩЕЕ</a:t>
            </a:r>
            <a:endParaRPr lang="ru-ru"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>
            <a:extLst>
              <a:ext uri="smNativeData">
                <pr:smNativeData xmlns:pr="smNativeData" val="SMDATA_13_ujwFYBMAAAAlAAAAZQAAAA0AAAAAkAAAAEgAAACQAAAASAAAAAAAAAABAAAAAAAAAAEAAABQAAAAhbacS3FV1T8AAAAAAADwvwAAAAAAAOA/AAAAAAAA4D8AAAAAAADgPwAAAAAAAOA/AAAAAAAA4D8AAAAAAADgPwAAAAAAAOA/AAAAAAAA4D8CAAAAjAAAAAEAAAADAAAA/9G9AP/y7gAAAAAAAAAAAAAAAAAAAAAAAAAAAAAAAAAAAAAAZAAAAAEAAABAAAAAAAAAAJz///9aAAAAAAAAAAEAAAAjAAAA/97QAAAAAAAAAAAAAAAAAAAAAAAAAAAAAAAAAAAAAAAAAAAAAAAAAAAAAAAAAAAAAAAAAAAAAAAAAAAAFAAAADwAAAABAAAAAAAAAPeSQA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C/wAMAAAAEAAAAAAAAAAAAAAAAAAAAAAAAAAeAAAAaAAAAAAAAAAAAAAAAAAAAAAAAAAAAAAAECcAABAnAAAAAAAAAAAAAAAAAAAAAAAAAAAAAAAAAAAAAAAAAAAAAD8AAAAAAAAAwMD/AAAAAABkAAAAMgAAAAAAAABkAAAAAAAAAH9/fwAKAAAAHwAAAFQAAAD/0b0A//LuAP/e0AAAAAAAAAAAAAAAAAAAAAAAAAAAAAAAAAAAAAAA95JAAAAAAAIAAAACAAAAAMDA/wB/f38AAAAAAAAAAAAAAAAAAAAAAAAAAAAhAAAAGAAAABQAAACjHQAA+xUAALYoAACGGQAAEAAAACYAAAAIAAAA//////////8="/>
              </a:ext>
            </a:extLst>
          </p:cNvSpPr>
          <p:nvPr/>
        </p:nvSpPr>
        <p:spPr>
          <a:xfrm>
            <a:off x="4817745" y="3573145"/>
            <a:ext cx="1800225" cy="575945"/>
          </a:xfrm>
          <a:prstGeom prst="roundRect">
            <a:avLst>
              <a:gd name="adj" fmla="val 16667"/>
            </a:avLst>
          </a:prstGeom>
          <a:gradFill flip="none" rotWithShape="0">
            <a:gsLst>
              <a:gs pos="0">
                <a:srgbClr val="FFD1BD"/>
              </a:gs>
              <a:gs pos="35000">
                <a:srgbClr val="FFDED0"/>
              </a:gs>
              <a:gs pos="100000">
                <a:srgbClr val="FFF2EE"/>
              </a:gs>
            </a:gsLst>
            <a:lin ang="16200000" scaled="0"/>
            <a:tileRect/>
          </a:gradFill>
          <a:ln w="9525" cap="flat" cmpd="sng" algn="ctr">
            <a:solidFill>
              <a:srgbClr val="F79240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000000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ВИДЕТЬ СКВОЗЬ СТЕНЫ</a:t>
            </a:r>
            <a:endParaRPr lang="ru-ru"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>
            <a:extLst>
              <a:ext uri="smNativeData">
                <pr:smNativeData xmlns:pr="smNativeData" val="SMDATA_13_ujwFYBMAAAAlAAAAZQAAAA0AAAAAkAAAAEgAAACQAAAASAAAAAAAAAABAAAAAAAAAAEAAABQAAAAhbacS3FV1T8AAAAAAADwvwAAAAAAAOA/AAAAAAAA4D8AAAAAAADgPwAAAAAAAOA/AAAAAAAA4D8AAAAAAADgPwAAAAAAAOA/AAAAAAAA4D8CAAAAjAAAAAEAAAADAAAApsL/AOju/wAAAAAAAAAAAAAAAAAAAAAAAAAAAAAAAAAAAAAAZAAAAAEAAABAAAAAAAAAAJz///9aAAAAAAAAAAEAAAAjAAAAvtf+AAAAAAAAAAAAAAAAAAAAAAAAAAAAAAAAAAAAAAAAAAAAAAAAAAAAAAAAAAAAAAAAAAAAAAAAAAAAFAAAADwAAAABAAAAAAAAAEl9vA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MAAAAEAAAAAAAAAAAAAAAAAAAAAAAAAAeAAAAaAAAAAAAAAAAAAAAAAAAAAAAAAAAAAAAECcAABAnAAAAAAAAAAAAAAAAAAAAAAAAAAAAAAAAAAAAAAAAAAAAAD8AAAAAAAAAwMD/AAAAAABkAAAAMgAAAAAAAABkAAAAAAAAAH9/fwAKAAAAHwAAAFQAAACmwv8A6O7/AL7X/gAAAAAAAAAAAAAAAAAAAAAAAAAAAAAAAAAAAAAASX28AAAAAAIAAAACAAAAAMDA/wB/f38AAAAAAAAAAAAAAAAAAAAAAAAAAAAhAAAAGAAAABQAAABeFgAAcw4AAGEiAAD+EQAAEAAAACYAAAAIAAAA//////////8="/>
              </a:ext>
            </a:extLst>
          </p:cNvSpPr>
          <p:nvPr/>
        </p:nvSpPr>
        <p:spPr>
          <a:xfrm>
            <a:off x="3636010" y="2348865"/>
            <a:ext cx="1952625" cy="575945"/>
          </a:xfrm>
          <a:prstGeom prst="roundRect">
            <a:avLst>
              <a:gd name="adj" fmla="val 16667"/>
            </a:avLst>
          </a:prstGeom>
          <a:gradFill flip="none" rotWithShape="0">
            <a:gsLst>
              <a:gs pos="0">
                <a:srgbClr val="A6C2FF"/>
              </a:gs>
              <a:gs pos="35000">
                <a:srgbClr val="BED7FE"/>
              </a:gs>
              <a:gs pos="100000">
                <a:srgbClr val="E8EEFF"/>
              </a:gs>
            </a:gsLst>
            <a:lin ang="16200000" scaled="0"/>
            <a:tileRect/>
          </a:gradFill>
          <a:ln w="9525" cap="flat" cmpd="sng" algn="ctr">
            <a:solidFill>
              <a:srgbClr val="497DBC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000000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НЕВИДИМОСТЬ</a:t>
            </a:r>
            <a:endParaRPr lang="ru-ru"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>
            <a:extLst>
              <a:ext uri="smNativeData">
                <pr:smNativeData xmlns:pr="smNativeData" val="SMDATA_13_ujwFYBMAAAAlAAAAZQAAAA0AAAAAkAAAAEgAAACQAAAASAAAAAAAAAABAAAAAAAAAAEAAABQAAAAhbacS3FV1T8AAAAAAADwvwAAAAAAAOA/AAAAAAAA4D8AAAAAAADgPwAAAAAAAOA/AAAAAAAA4D8AAAAAAADgPwAAAAAAAOA/AAAAAAAA4D8CAAAAjAAAAAEAAAADAAAAnFacAP+Z/wAAAAAAAAAAAAAAAAAAAAAAAAAAAAAAAAAAAAAAZAAAAAEAAABAAAAAZAAAAJ3///+VAQAAAAAAAAEAAAAyAAAA3XvdAAAAAAAAAAAAAAAAAAAAAAAAAAAAAAAAAAAAAAAAAAAAAAAAAAAAAAAAAAAAAAAAAAAAAAAAAAAAFAAAADwAAAABAAAAAAAAAEapxg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MAAAAEAAAAAAAAAAAAAAAAAAAAAAAAAAeAAAAaAAAAAEAAAAAAAAAAAAAAAAAAAAAAAAAECcAABAnAAAAAAAAAAAAAAAAAAAAAAAAAAAAAAAAAAAAAAAAAAAAAD8AAAAAAAAAwMD/AAAAAABkAAAAMgAAAAAAAABkAAAAAAAAAH9/fwAKAAAAHwAAAFQAAACcVpwA/5n/AN173QAAAAAAAAAAAAAAAAAAAAAAAAAAAAAAAAAAAAAARqnGAAAAAAIAAAACAAAAAMDA/wB/f38AAAAAAAAAAAAAAAAAAAAAAAAAAAAhAAAAGAAAABQAAABCFQAA8SEAAFUgAAB8JQAAEAAAACYAAAAIAAAA//////////8="/>
              </a:ext>
            </a:extLst>
          </p:cNvSpPr>
          <p:nvPr/>
        </p:nvSpPr>
        <p:spPr>
          <a:xfrm>
            <a:off x="3455670" y="5517515"/>
            <a:ext cx="1800225" cy="57594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C569C"/>
              </a:gs>
              <a:gs pos="50000">
                <a:srgbClr val="DD7BDD"/>
              </a:gs>
              <a:gs pos="100000">
                <a:srgbClr val="FF99FF"/>
              </a:gs>
            </a:gsLst>
            <a:lin ang="18900000" scaled="0"/>
            <a:tileRect/>
          </a:gradFill>
          <a:ln w="9525" cap="flat" cmpd="sng" algn="ctr">
            <a:solidFill>
              <a:srgbClr val="46A9C6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000000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СВЕРХСЛУХ, СВЕРХЗРЕНИЕ</a:t>
            </a:r>
            <a:endParaRPr lang="ru-ru"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>
            <a:extLst>
              <a:ext uri="smNativeData">
                <pr:smNativeData xmlns:pr="smNativeData" val="SMDATA_13_ujwFYBMAAAAlAAAAZQAAAA0AAAAAkAAAAEgAAACQAAAASAAAAAAAAAABAAAAAAAAAAEAAABQAAAAhbacS3FV1T8AAAAAAADwvwAAAAAAAOA/AAAAAAAA4D8AAAAAAADgPwAAAAAAAOA/AAAAAAAA4D8AAAAAAADgPwAAAAAAAOA/AAAAAAAA4D8CAAAAjAAAAAEAAAADAAAA/6imAP/o6AAAAAAAAAAAAAAAAAAAAAAAAAAAAAAAAAAAAAAAZAAAAAEAAABAAAAAAAAAAJz///9aAAAAAAAAAAEAAAAjAAAA/8K/AAAAAAAAAAAAAAAAAAAAAAAAAAAAAAAAAAAAAAAAAAAAAAAAAAAAAAAAAAAAAAAAAAAAAAAAAAAAFAAAADwAAAABAAAAAAAAAL9LSA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MAAAAEAAAAAAAAAAAAAAAAAAAAAAAAAAeAAAAaAAAAAAAAAAAAAAAAAAAAAAAAAAAAAAAECcAABAnAAAAAAAAAAAAAAAAAAAAAAAAAAAAAAAAAAAAAAAAAAAAAD8AAAAAAAAAwMD/AAAAAABkAAAAMgAAAAAAAABkAAAAAAAAAH9/fwAKAAAAHwAAAFQAAAD/qKYA/+joAP/CvwAAAAAAAAAAAAAAAAAAAAAAAAAAAAAAAAAAAAAAv0tIAAAAAAIAAAACAAAAAMDA/wB/f38AAAAAAAAAAAAAAAAAAAAAAAAAAAAhAAAAGAAAABQAAACjBgAAER0AAEIVAACcIAAAEAAAACYAAAAIAAAA//////////8="/>
              </a:ext>
            </a:extLst>
          </p:cNvSpPr>
          <p:nvPr/>
        </p:nvSpPr>
        <p:spPr>
          <a:xfrm>
            <a:off x="1078865" y="4725035"/>
            <a:ext cx="2376805" cy="575945"/>
          </a:xfrm>
          <a:prstGeom prst="roundRect">
            <a:avLst>
              <a:gd name="adj" fmla="val 16667"/>
            </a:avLst>
          </a:prstGeom>
          <a:gradFill flip="none" rotWithShape="0">
            <a:gsLst>
              <a:gs pos="0">
                <a:srgbClr val="FFA8A6"/>
              </a:gs>
              <a:gs pos="35000">
                <a:srgbClr val="FFC2BF"/>
              </a:gs>
              <a:gs pos="100000">
                <a:srgbClr val="FFE8E8"/>
              </a:gs>
            </a:gsLst>
            <a:lin ang="16200000" scaled="0"/>
            <a:tileRect/>
          </a:gradFill>
          <a:ln w="9525" cap="flat" cmpd="sng" algn="ctr">
            <a:solidFill>
              <a:srgbClr val="BF4B48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000000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ПЕРЕВОПЛОЩАТЬСЯ В КОГО-ЛИБО</a:t>
            </a:r>
            <a:endParaRPr lang="ru-ru"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>
            <a:extLst>
              <a:ext uri="smNativeData">
                <pr:smNativeData xmlns:pr="smNativeData" val="SMDATA_13_ujwFYBMAAAAlAAAAZQAAAA0AAAAAkAAAAEgAAACQAAAASAAAAAAAAAABAAAAAAAAAAEAAABQAAAAhbacS3FV1T8AAAAAAADwvwAAAAAAAOA/AAAAAAAA4D8AAAAAAADgPwAAAAAAAOA/AAAAAAAA4D8AAAAAAADgPwAAAAAAAOA/AAAAAAAA4D8CAAAAjAAAAAEAAAADAAAAybXoAO/s+QAAAAAAAAAAAAAAAAAAAAAAAAAAAAAAAAAAAAAAZAAAAAEAAABAAAAAAAAAAJz///9aAAAAAAAAAAEAAAAjAAAA2c3tAAAAAAAAAAAAAAAAAAAAAAAAAAAAAAAAAAAAAAAAAAAAAAAAAAAAAAAAAAAAAAAAAAAAAAAAAAAAFAAAADwAAAABAAAAAAAAAHxhng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MAAAAEAAAAAAAAAAAAAAAAAAAAAAAAAAeAAAAaAAAAAAAAAAAAAAAAAAAAAAAAAAAAAAAECcAABAnAAAAAAAAAAAAAAAAAAAAAAAAAAAAAAAAAAAAAAAAAAAAAD8AAAAAAAAAwMD/AAAAAABkAAAAMgAAAAAAAABkAAAAAAAAAH9/fwAKAAAAHwAAAFQAAADJtegA7+z5ANnN7QAAAAAAAAAAAAAAAAAAAAAAAAAAAAAAAAAAAAAAfGGeAAAAAAIAAAACAAAAAMDA/wB/f38AAAAAAAAAAAAAAAAAAAAAAAAAAAAhAAAAGAAAABQAAABoCgAApxQAAF4WAAAyGAAAEAAAACYAAAAIAAAA//////////8="/>
              </a:ext>
            </a:extLst>
          </p:cNvSpPr>
          <p:nvPr/>
        </p:nvSpPr>
        <p:spPr>
          <a:xfrm>
            <a:off x="1691640" y="3357245"/>
            <a:ext cx="1944370" cy="575945"/>
          </a:xfrm>
          <a:prstGeom prst="roundRect">
            <a:avLst>
              <a:gd name="adj" fmla="val 16667"/>
            </a:avLst>
          </a:prstGeom>
          <a:gradFill flip="none" rotWithShape="0">
            <a:gsLst>
              <a:gs pos="0">
                <a:srgbClr val="C9B5E8"/>
              </a:gs>
              <a:gs pos="35000">
                <a:srgbClr val="D9CDED"/>
              </a:gs>
              <a:gs pos="100000">
                <a:srgbClr val="EFECF9"/>
              </a:gs>
            </a:gsLst>
            <a:lin ang="16200000" scaled="0"/>
            <a:tileRect/>
          </a:gradFill>
          <a:ln w="9525" cap="flat" cmpd="sng" algn="ctr">
            <a:solidFill>
              <a:srgbClr val="7C619E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000000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1600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ПУТЕШЕСТВОВАТЬ ВО ВРЕМЕНИ</a:t>
            </a:r>
            <a:endParaRPr lang="ru-ru" sz="1600"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>
            <a:extLst>
              <a:ext uri="smNativeData">
                <pr:smNativeData xmlns:pr="smNativeData" val="SMDATA_13_ujwFYBMAAAAlAAAAZQAAAA0AAAAAkAAAAEgAAACQAAAASAAAAAAAAAABAAAAAAAAAAEAAABQAAAAhbacS3FV1T8AAAAAAADwvwAAAAAAAOA/AAAAAAAA4D8AAAAAAADgPwAAAAAAAOA/AAAAAAAA4D8AAAAAAADgPwAAAAAAAOA/AAAAAAAA4D8CAAAAjAAAAAEAAAADAAAA2/ypAPT/5gAAAAAAAAAAAAAAAAAAAAAAAAAAAAAAAAAAAAAAZAAAAAEAAABAAAAAAAAAAJz///9aAAAAAAAAAAEAAAAjAAAA4/zCAAAAAAAAAAAAAAAAAAAAAAAAAAAAAAAAAAAAAAAAAAAAAAAAAAAAAAAAAAAAAAAAAAAAAAAAAAAAFAAAADwAAAABAAAAAAAAAJm6VA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MAAAAEAAAAAAAAAAAAAAAAAAAAAAAAAAeAAAAaAAAAAAAAAAAAAAAAAAAAAAAAAAAAAAAECcAABAnAAAAAAAAAAAAAAAAAAAAAAAAAAAAAAAAAAAAAAAAAAAAAD8AAAAAAAAAwMD/AAAAAABkAAAAMgAAAAAAAABkAAAAAAAAAH9/fwAKAAAAHwAAAFQAAADb/KkA9P/mAOP8wgAAAAAAAAAAAAAAAAAAAAAAAAAAAAAAAAAAAAAAmbpUAAAAAAIAAAACAAAAAMDA/wB/f38AAAAAAAAAAAAAAAAAAAAAAAAAAAAhAAAAGAAAABQAAACMAQAAnw8AAJ8MAAAqEwAAEAAAACYAAAAIAAAA//////////8="/>
              </a:ext>
            </a:extLst>
          </p:cNvSpPr>
          <p:nvPr/>
        </p:nvSpPr>
        <p:spPr>
          <a:xfrm>
            <a:off x="251460" y="2539365"/>
            <a:ext cx="1800225" cy="575945"/>
          </a:xfrm>
          <a:prstGeom prst="roundRect">
            <a:avLst>
              <a:gd name="adj" fmla="val 16667"/>
            </a:avLst>
          </a:prstGeom>
          <a:gradFill flip="none" rotWithShape="0">
            <a:gsLst>
              <a:gs pos="0">
                <a:srgbClr val="DBFCA9"/>
              </a:gs>
              <a:gs pos="35000">
                <a:srgbClr val="E3FCC2"/>
              </a:gs>
              <a:gs pos="100000">
                <a:srgbClr val="F4FFE6"/>
              </a:gs>
            </a:gsLst>
            <a:lin ang="16200000" scaled="0"/>
            <a:tileRect/>
          </a:gradFill>
          <a:ln w="9525" cap="flat" cmpd="sng" algn="ctr">
            <a:solidFill>
              <a:srgbClr val="99BA54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000000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УМЕНИЕ ЛЕТАТЬ</a:t>
            </a:r>
            <a:endParaRPr lang="ru-ru"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1"/>
          <p:cNvSpPr>
            <a:extLst>
              <a:ext uri="smNativeData">
                <pr:smNativeData xmlns:pr="smNativeData" val="SMDATA_13_ujwFY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SAwAACAYAANE1AACRDAAAECAAACYAAAAIAAAA//////////8="/>
              </a:ext>
            </a:extLst>
          </p:cNvSpPr>
          <p:nvPr/>
        </p:nvSpPr>
        <p:spPr>
          <a:xfrm>
            <a:off x="539750" y="980440"/>
            <a:ext cx="8208645" cy="10623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ru-ru" sz="2100" b="1">
                <a:solidFill>
                  <a:srgbClr val="000000"/>
                </a:solidFill>
              </a:rPr>
              <a:t>Инструкция: </a:t>
            </a:r>
            <a:r>
              <a:rPr lang="ru-ru" sz="2100" b="1" i="1">
                <a:solidFill>
                  <a:srgbClr val="000000"/>
                </a:solidFill>
              </a:rPr>
              <a:t>Выберите одну из сверхспособностей, которыми вы хотели бы обладать</a:t>
            </a:r>
            <a:r>
              <a:rPr lang="ru-ru" sz="2100" b="1">
                <a:solidFill>
                  <a:srgbClr val="000000"/>
                </a:solidFill>
              </a:rPr>
              <a:t>. На последующих слайдах ознакомьтесь с игровой интерпретацией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>
            <a:extLst>
              <a:ext uri="smNativeData">
                <pr:smNativeData xmlns:pr="smNativeData" val="SMDATA_7_ujwFYBMAAAAlAAAAAQAAAA8BAAAAkAAAAEgAAACQAAAASAAAAAAAAAAAAAAAAAAAABcAAAAUAAAAAAAAAAAAAAD/fwAA/38AAAAAAAAJAAAABAAAAIo/J0gMAAAAEAAAAAAAAAAAAAAAAAAAAAAAAAAfAAAAVAAAAAAAAAAAAAAAAAAAAAAAAAAAAAAAAAAAAAAAAAAAAAAAAAAAAAAAAAAAAAAAAAAAAAAAAAAAAAAAAAAAAAAAAAAAAAAAAAAAAAAAAAAAAAAAAAAAACEAAAAYAAAAFAAAABcFAACwAQAA4DQAAEYqAAAQAAAAJgAAAAgAAAD/////AAAAAA=="/>
              </a:ext>
            </a:extLst>
          </p:cNvGrpSpPr>
          <p:nvPr/>
        </p:nvGrpSpPr>
        <p:grpSpPr>
          <a:xfrm>
            <a:off x="827405" y="274320"/>
            <a:ext cx="7767955" cy="6597650"/>
            <a:chOff x="827405" y="274320"/>
            <a:chExt cx="7767955" cy="6597650"/>
          </a:xfrm>
        </p:grpSpPr>
        <p:sp>
          <p:nvSpPr>
            <p:cNvPr id="5" name="Скругленный прямоугольник 1"/>
            <p:cNvSpPr>
              <a:extLst>
                <a:ext uri="smNativeData">
                  <pr:smNativeData xmlns:pr="smNativeData" val="SMDATA_13_ujwFYBMAAAAlAAAAZQAAAA0AAAAAkAAAAEgAAACQAAAASAAAAAAAAAABAAAAAAAAAAEAAABQAAAAhbacS3FV1T8AAAAAAADwvwAAAAAAAOA/AAAAAAAA4D8AAAAAAADgPwAAAAAAAOA/AAAAAAAA4D8AAAAAAADgPwAAAAAAAOA/AAAAAAAA4D8CAAAAjAAAAAEAAAADAAAA2/ypAPT/5gAAAAAAAAAAAAAAAAAAAAAAAAAAAAAAAAAAAAAAZAAAAAEAAABAAAAAAAAAAJz///9aAAAAAAAAAAEAAAAjAAAA4/zCAAAAAAAAAAAAAAAAAAAAAAAAAAAAAAAAAAAAAAAAAAAAAAAAAAAAAAAAAAAAAAAAAAAAAAAAAAAAFAAAADwAAAABAAAAAAAAAJm6VA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MAAAAEAAAAAAAAAAAAAAAAAAAAAAAAAAeAAAAaAAAAAAAAAAAAAAAAAAAAAAAAAAAAAAAECcAABAnAAAAAAAAAAAAAAAAAAAAAAAAAAAAAAAAAAAAAAAAAAAAAD8AAAAAAAAAwMD/AAAAAABkAAAAMgAAAAAAAABkAAAAAAAAAH9/fwAKAAAAHwAAAFQAAADb/KkA9P/mAOP8wgAAAAAAAAAAAAAAAAAAAAAAAAAAAAAAAAAAAAAAmbpUAAAAAAIAAAACAAAAAMDA/wB/f38AAAAAAAAAAAAAAAAAAAAAAAAAAAAhAAAAGAAAABQAAAC6CwAAsAEAAD0uAADaBgAAAAAAACYAAAAIAAAA//////////8="/>
                </a:ext>
              </a:extLst>
            </p:cNvSpPr>
            <p:nvPr/>
          </p:nvSpPr>
          <p:spPr>
            <a:xfrm>
              <a:off x="1906270" y="274320"/>
              <a:ext cx="5610225" cy="839470"/>
            </a:xfrm>
            <a:prstGeom prst="roundRect">
              <a:avLst>
                <a:gd name="adj" fmla="val 16667"/>
              </a:avLst>
            </a:prstGeom>
            <a:gradFill flip="none" rotWithShape="0">
              <a:gsLst>
                <a:gs pos="0">
                  <a:srgbClr val="DBFCA9"/>
                </a:gs>
                <a:gs pos="35000">
                  <a:srgbClr val="E3FCC2"/>
                </a:gs>
                <a:gs pos="100000">
                  <a:srgbClr val="F4FFE6"/>
                </a:gs>
              </a:gsLst>
              <a:lin ang="16200000" scaled="0"/>
              <a:tileRect/>
            </a:gradFill>
            <a:ln w="9525" cap="flat" cmpd="sng" algn="ctr">
              <a:solidFill>
                <a:srgbClr val="99BA54"/>
              </a:solidFill>
              <a:prstDash val="solid"/>
              <a:headEnd type="none"/>
              <a:tailEnd type="none"/>
            </a:ln>
            <a:effectLst>
              <a:outerShdw blurRad="40005" dist="19685" dir="5400000" algn="tr">
                <a:schemeClr val="tx1">
                  <a:alpha val="38000"/>
                </a:schemeClr>
              </a:outerShdw>
            </a:effectLst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ru-ru">
                  <a:solidFill>
                    <a:srgbClr val="000000"/>
                  </a:solidFill>
                  <a:latin typeface="Calibri" pitchFamily="2" charset="-52"/>
                  <a:ea typeface="Calibri" pitchFamily="2" charset="-52"/>
                  <a:cs typeface="Calibri" pitchFamily="2" charset="-52"/>
                </a:defRPr>
              </a:pPr>
              <a:r>
                <a:rPr lang="ru-ru" sz="2000" b="1">
                  <a:solidFill>
                    <a:schemeClr val="tx1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</a:rPr>
                <a:t>УМЕНИЕ ЛЕТАТЬ</a:t>
              </a:r>
              <a:endParaRPr lang="ru-ru" sz="2000" b="1">
                <a:solidFill>
                  <a:schemeClr val="tx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4" name="Скругленный прямоугольник 3"/>
            <p:cNvSpPr>
              <a:extLst>
                <a:ext uri="smNativeData">
                  <pr:smNativeData xmlns:pr="smNativeData" val="SMDATA_13_ujwFYBMAAAAlAAAAZQAAAA0AAAAAkAAAAEgAAACQAAAASAAAAAAAAAABAAAAAAAAAAEAAABQAAAAhbacS3FV1T8AAAAAAADwvwAAAAAAAOA/AAAAAAAA4D8AAAAAAADgPwAAAAAAAOA/AAAAAAAA4D8AAAAAAADgPwAAAAAAAOA/AAAAAAAA4D8CAAAAjAAAAAEAAAADAAAApsL/AOju/wAAAAAAAAAAAAAAAAAAAAAAAAAAAAAAAAAAAAAAZAAAAAEAAABAAAAAAAAAAJz///9aAAAAAAAAAAEAAAAjAAAAvtf+AAAAAAAAAAAAAAAAAAAAAAAAAAAAAAAAAAAAAAAAAAAAAAAAAAAAAAAAAAAAAAAAAAAAAAAAAAAAFAAAADwAAAABAAAAAAAAAEl9vA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MAAAAEAAAAAAAAAAAAAAAAAAAAAAAAAAeAAAAaAAAAAAAAAAAAAAAAAAAAAAAAAAAAAAAECcAABAnAAAAAAAAAAAAAAAAAAAAAAAAAAAAAAAAAAAAAAAAAAAAAD8AAAAAAAAAwMD/AAAAAABkAAAAMgAAAAAAAABkAAAAAAAAAH9/fwAKAAAAHwAAAFQAAACmwv8A6O7/AL7X/gAAAAAAAAAAAAAAAAAAAAAAAAAAAAAAAAAAAAAASX28AAAAAAIAAAACAAAAAMDA/wB/f38AAAAAAAAAAAAAAAAAAAAAAAAAAAAhAAAAGAAAABQAAAAXBQAAcgcAAOA0AACvJAAAAAAAACYAAAAIAAAA//////////8="/>
                </a:ext>
              </a:extLst>
            </p:cNvSpPr>
            <p:nvPr/>
          </p:nvSpPr>
          <p:spPr>
            <a:xfrm>
              <a:off x="827405" y="1210310"/>
              <a:ext cx="7767955" cy="4752975"/>
            </a:xfrm>
            <a:prstGeom prst="roundRect">
              <a:avLst>
                <a:gd name="adj" fmla="val 16667"/>
              </a:avLst>
            </a:prstGeom>
            <a:gradFill flip="none" rotWithShape="0">
              <a:gsLst>
                <a:gs pos="0">
                  <a:srgbClr val="A6C2FF"/>
                </a:gs>
                <a:gs pos="35000">
                  <a:srgbClr val="BED7FE"/>
                </a:gs>
                <a:gs pos="100000">
                  <a:srgbClr val="E8EEFF"/>
                </a:gs>
              </a:gsLst>
              <a:lin ang="16200000" scaled="0"/>
              <a:tileRect/>
            </a:gradFill>
            <a:ln w="9525" cap="flat" cmpd="sng" algn="ctr">
              <a:solidFill>
                <a:srgbClr val="497DBC"/>
              </a:solidFill>
              <a:prstDash val="solid"/>
              <a:headEnd type="none"/>
              <a:tailEnd type="none"/>
            </a:ln>
            <a:effectLst>
              <a:outerShdw blurRad="40005" dist="19685" dir="5400000" algn="tr">
                <a:schemeClr val="tx1">
                  <a:alpha val="38000"/>
                </a:schemeClr>
              </a:outerShdw>
            </a:effectLst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ru-ru">
                  <a:solidFill>
                    <a:srgbClr val="000000"/>
                  </a:solidFill>
                  <a:latin typeface="Calibri" pitchFamily="2" charset="-52"/>
                  <a:ea typeface="Calibri" pitchFamily="2" charset="-52"/>
                  <a:cs typeface="Calibri" pitchFamily="2" charset="-52"/>
                </a:defRPr>
              </a:pPr>
              <a:r>
                <a:rPr lang="ru-ru" sz="3200" b="1">
                  <a:solidFill>
                    <a:schemeClr val="tx1"/>
                  </a:solidFill>
                </a:rPr>
                <a:t>«Свободный художник».</a:t>
              </a:r>
              <a:endParaRPr lang="ru-ru" sz="3200" b="1">
                <a:solidFill>
                  <a:schemeClr val="tx1"/>
                </a:solidFill>
              </a:endParaRPr>
            </a:p>
            <a:p>
              <a:pPr algn="ctr">
                <a:defRPr lang="ru-ru">
                  <a:solidFill>
                    <a:srgbClr val="000000"/>
                  </a:solidFill>
                  <a:latin typeface="Calibri" pitchFamily="2" charset="-52"/>
                  <a:ea typeface="Calibri" pitchFamily="2" charset="-52"/>
                  <a:cs typeface="Calibri" pitchFamily="2" charset="-52"/>
                </a:defRPr>
              </a:pPr>
              <a:r>
                <a:rPr lang="ru-ru" sz="3200" b="1">
                  <a:solidFill>
                    <a:schemeClr val="tx1"/>
                  </a:solidFill>
                </a:rPr>
                <a:t>Вы предпочитаете видеть жизнь в целом и то, как в ней одно сочетается с другим. В работе мелкие детали могут раздражать. Вы очень свободолюбивы, вас привлекает риск. Если вас не ограничивать, вы горы свернете. Человек творческий и активный</a:t>
              </a:r>
              <a:endParaRPr lang="ru-ru" sz="3200" b="1">
                <a:solidFill>
                  <a:schemeClr val="tx1"/>
                </a:solidFill>
              </a:endParaRPr>
            </a:p>
          </p:txBody>
        </p:sp>
        <p:sp>
          <p:nvSpPr>
            <p:cNvPr id="3" name="Скругленный прямоугольник 5"/>
            <p:cNvSpPr>
              <a:extLst>
                <a:ext uri="smNativeData">
                  <pr:smNativeData xmlns:pr="smNativeData" val="SMDATA_13_ujwFYBMAAAAlAAAAZQAAAA0AAAAAkAAAAEgAAACQAAAASAAAAAAAAAABAAAAAAAAAAEAAABQAAAAhbacS3FV1T8AAAAAAADwvwAAAAAAAOA/AAAAAAAA4D8AAAAAAADgPwAAAAAAAOA/AAAAAAAA4D8AAAAAAADgPwAAAAAAAOA/AAAAAAAA4D8CAAAAjAAAAAEAAAADAAAA2/ypAPT/5gAAAAAAAAAAAAAAAAAAAAAAAAAAAAAAAAAAAAAAZAAAAAEAAABAAAAAAAAAAJz///9aAAAAAAAAAAEAAAAjAAAA4/zCAAAAAAAAAAAAAAAAAAAAAAAAAAAAAAAAAAAAAAAAAAAAAAAAAAAAAAAAAAAAAAAAAAAAAAAAAAAAFAAAADwAAAABAAAAAAAAAJm6VA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MAAAAEAAAAAAAAAAAAAAAAAAAAAAAAAAeAAAAaAAAAAAAAAAAAAAAAAAAAAAAAAAAAAAAECcAABAnAAAAAAAAAAAAAAAAAAAAAAAAAAAAAAAAAAAAAAAAAAAAAD8AAAAAAAAAwMD/AAAAAABkAAAAMgAAAAAAAABkAAAAAAAAAH9/fwAKAAAAHwAAAFQAAADb/KkA9P/mAOP8wgAAAAAAAAAAAAAAAAAAAAAAAAAAAAAAAAAAAAAAmbpUAAAAAAIAAAACAAAAAMDA/wB/f38AAAAAAAAAAAAAAAAAAAAAAAAAAAAhAAAAGAAAABQAAAAXBQAAHCUAAOA0AABGKgAAAAAAACYAAAAIAAAA//////////8="/>
                </a:ext>
              </a:extLst>
            </p:cNvSpPr>
            <p:nvPr/>
          </p:nvSpPr>
          <p:spPr>
            <a:xfrm>
              <a:off x="827405" y="6032500"/>
              <a:ext cx="7767955" cy="839470"/>
            </a:xfrm>
            <a:prstGeom prst="roundRect">
              <a:avLst>
                <a:gd name="adj" fmla="val 16667"/>
              </a:avLst>
            </a:prstGeom>
            <a:gradFill flip="none" rotWithShape="0">
              <a:gsLst>
                <a:gs pos="0">
                  <a:srgbClr val="DBFCA9"/>
                </a:gs>
                <a:gs pos="35000">
                  <a:srgbClr val="E3FCC2"/>
                </a:gs>
                <a:gs pos="100000">
                  <a:srgbClr val="F4FFE6"/>
                </a:gs>
              </a:gsLst>
              <a:lin ang="16200000" scaled="0"/>
              <a:tileRect/>
            </a:gradFill>
            <a:ln w="9525" cap="flat" cmpd="sng" algn="ctr">
              <a:solidFill>
                <a:srgbClr val="99BA54"/>
              </a:solidFill>
              <a:prstDash val="solid"/>
              <a:headEnd type="none"/>
              <a:tailEnd type="none"/>
            </a:ln>
            <a:effectLst>
              <a:outerShdw blurRad="40005" dist="19685" dir="5400000" algn="tr">
                <a:schemeClr val="tx1">
                  <a:alpha val="38000"/>
                </a:schemeClr>
              </a:outerShdw>
            </a:effectLst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ru-ru">
                  <a:solidFill>
                    <a:srgbClr val="000000"/>
                  </a:solidFill>
                  <a:latin typeface="Calibri" pitchFamily="2" charset="-52"/>
                  <a:ea typeface="Calibri" pitchFamily="2" charset="-52"/>
                  <a:cs typeface="Calibri" pitchFamily="2" charset="-52"/>
                </a:defRPr>
              </a:pPr>
              <a:r>
                <a:rPr lang="ru-ru" sz="2000" b="1">
                  <a:solidFill>
                    <a:schemeClr val="tx1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</a:rPr>
                <a:t>Творческие профессии, спорт и, конечно, «профессии неба»</a:t>
              </a:r>
              <a:endParaRPr lang="ru-ru" sz="2000" b="1">
                <a:solidFill>
                  <a:schemeClr val="tx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val="SMDATA_13_ujwFY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grpSp>
        <p:nvGrpSpPr>
          <p:cNvPr id="3" name="Группа 2"/>
          <p:cNvGrpSpPr>
            <a:extLst>
              <a:ext uri="smNativeData">
                <pr:smNativeData xmlns:pr="smNativeData" val="SMDATA_7_ujwFYBMAAAAlAAAAAQAAAA8BAAAAkAAAAEgAAACQAAAASAAAAAAAAAAAAAAAAAAAABcAAAAUAAAAAAAAAAAAAAD/fwAA/38AAAAAAAAJAAAABAAAAGQAMAAMAAAAEAAAAAAAAAAAAAAAAAAAAAAAAAAfAAAAVAAAAAAAAAAAAAAAAAAAAAAAAAAAAAAAAAAAAAAAAAAAAAAAAAAAAAAAAAAAAAAAAAAAAAAAAAAAAAAAAAAAAAAAAAAAAAAAAAAAAAAAAAAAAAAAAAAAACEAAAAYAAAAFAAAAPoFAACaAQAAQzYAAJYoAAAQAAAAJgAAAAgAAAD/////AAAAAA=="/>
              </a:ext>
            </a:extLst>
          </p:cNvGrpSpPr>
          <p:nvPr/>
        </p:nvGrpSpPr>
        <p:grpSpPr>
          <a:xfrm>
            <a:off x="971550" y="260350"/>
            <a:ext cx="7849235" cy="6337300"/>
            <a:chOff x="971550" y="260350"/>
            <a:chExt cx="7849235" cy="6337300"/>
          </a:xfrm>
        </p:grpSpPr>
        <p:sp>
          <p:nvSpPr>
            <p:cNvPr id="6" name="Скругленный прямоугольник 3"/>
            <p:cNvSpPr>
              <a:extLst>
                <a:ext uri="smNativeData">
                  <pr:smNativeData xmlns:pr="smNativeData" val="SMDATA_13_ujwFYBMAAAAlAAAAZQAAAA0AAAAAkAAAAEgAAACQAAAASAAAAAAAAAABAAAAAAAAAAEAAABQAAAAhbacS3FV1T8AAAAAAADwvwAAAAAAAOA/AAAAAAAA4D8AAAAAAADgPwAAAAAAAOA/AAAAAAAA4D8AAAAAAADgPwAAAAAAAOA/AAAAAAAA4D8CAAAAjAAAAAEAAAADAAAAybXoAO/s+QAAAAAAAAAAAAAAAAAAAAAAAAAAAAAAAAAAAAAAZAAAAAEAAABAAAAAAAAAAJz///9aAAAAAAAAAAEAAAAjAAAA2c3tAAAAAAAAAAAAAAAAAAAAAAAAAAAAAAAAAAAAAAAAAAAAAAAAAAAAAAAAAAAAAAAAAAAAAAAAAAAAFAAAADwAAAABAAAAAAAAAHxhng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MAAAAEAAAAAAAAAAAAAAAAAAAAAAAAAAeAAAAaAAAAAAAAAAAAAAAAAAAAAAAAAAAAAAAECcAABAnAAAAAAAAAAAAAAAAAAAAAAAAAAAAAAAAAAAAAAAAAAAAAD8AAAAAAAAAwMD/AAAAAABkAAAAMgAAAAAAAABkAAAAAAAAAH9/fwAKAAAAHwAAAFQAAADJtegA7+z5ANnN7QAAAAAAAAAAAAAAAAAAAAAAAAAAAAAAAAAAAAAAfGGeAAAAAAIAAAACAAAAAMDA/wB/f38AAAAAAAAAAAAAAAAAAAAAAAAAAAAhAAAAGAAAABQAAADpDAAAmgEAAMgvAACQBgAAAAAAACYAAAAIAAAA//////////8="/>
                </a:ext>
              </a:extLst>
            </p:cNvSpPr>
            <p:nvPr/>
          </p:nvSpPr>
          <p:spPr>
            <a:xfrm>
              <a:off x="2098675" y="260350"/>
              <a:ext cx="5668645" cy="806450"/>
            </a:xfrm>
            <a:prstGeom prst="roundRect">
              <a:avLst>
                <a:gd name="adj" fmla="val 16667"/>
              </a:avLst>
            </a:prstGeom>
            <a:gradFill flip="none" rotWithShape="0">
              <a:gsLst>
                <a:gs pos="0">
                  <a:srgbClr val="C9B5E8"/>
                </a:gs>
                <a:gs pos="35000">
                  <a:srgbClr val="D9CDED"/>
                </a:gs>
                <a:gs pos="100000">
                  <a:srgbClr val="EFECF9"/>
                </a:gs>
              </a:gsLst>
              <a:lin ang="16200000" scaled="0"/>
              <a:tileRect/>
            </a:gradFill>
            <a:ln w="9525" cap="flat" cmpd="sng" algn="ctr">
              <a:solidFill>
                <a:srgbClr val="7C619E"/>
              </a:solidFill>
              <a:prstDash val="solid"/>
              <a:headEnd type="none"/>
              <a:tailEnd type="none"/>
            </a:ln>
            <a:effectLst>
              <a:outerShdw blurRad="40005" dist="19685" dir="5400000" algn="tr">
                <a:schemeClr val="tx1">
                  <a:alpha val="38000"/>
                </a:schemeClr>
              </a:outerShdw>
            </a:effectLst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ru-ru">
                  <a:solidFill>
                    <a:srgbClr val="000000"/>
                  </a:solidFill>
                  <a:latin typeface="Calibri" pitchFamily="2" charset="-52"/>
                  <a:ea typeface="Calibri" pitchFamily="2" charset="-52"/>
                  <a:cs typeface="Calibri" pitchFamily="2" charset="-52"/>
                </a:defRPr>
              </a:pPr>
              <a:r>
                <a:rPr lang="ru-ru" sz="2000" b="1">
                  <a:solidFill>
                    <a:schemeClr val="tx1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</a:rPr>
                <a:t>ПУТЕШЕСТВОВАТЬ ВО ВРЕМЕНИ</a:t>
              </a:r>
              <a:endParaRPr lang="ru-ru" sz="2000" b="1">
                <a:solidFill>
                  <a:schemeClr val="tx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5" name="Скругленный прямоугольник 4"/>
            <p:cNvSpPr>
              <a:extLst>
                <a:ext uri="smNativeData">
                  <pr:smNativeData xmlns:pr="smNativeData" val="SMDATA_13_ujwFYBMAAAAlAAAAZQAAAA0AAAAAkAAAAEgAAACQAAAASAAAAAAAAAABAAAAAAAAAAEAAABQAAAAhbacS3FV1T8AAAAAAADwvwAAAAAAAOA/AAAAAAAA4D8AAAAAAADgPwAAAAAAAOA/AAAAAAAA4D8AAAAAAADgPwAAAAAAAOA/AAAAAAAA4D8CAAAAjAAAAAEAAAADAAAApsL/AOju/wAAAAAAAAAAAAAAAAAAAAAAAAAAAAAAAAAAAAAAZAAAAAEAAABAAAAAAAAAAJz///9aAAAAAAAAAAEAAAAjAAAAvtf+AAAAAAAAAAAAAAAAAAAAAAAAAAAAAAAAAAAAAAAAAAAAAAAAAAAAAAAAAAAAAAAAAAAAAAAAAAAAFAAAADwAAAABAAAAAAAAAEl9vA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MAAAAEAAAAAAAAAAAAAAAAAAAAAAAAAAeAAAAaAAAAAAAAAAAAAAAAAAAAAAAAAAAAAAAECcAABAnAAAAAAAAAAAAAAAAAAAAAAAAAAAAAAAAAAAAAAAAAAAAAD8AAAAAAAAAwMD/AAAAAABkAAAAMgAAAAAAAABkAAAAAAAAAH9/fwAKAAAAHwAAAFQAAACmwv8A6O7/AL7X/gAAAAAAAAAAAAAAAAAAAAAAAAAAAAAAAAAAAAAASX28AAAAAAIAAAACAAAAAMDA/wB/f38AAAAAAAAAAAAAAAAAAAAAAAAAAAAhAAAAGAAAABQAAAD6BQAAIgcAAEM2AAA3IwAAAAAAACYAAAAIAAAA//////////8="/>
                </a:ext>
              </a:extLst>
            </p:cNvSpPr>
            <p:nvPr/>
          </p:nvSpPr>
          <p:spPr>
            <a:xfrm>
              <a:off x="971550" y="1159510"/>
              <a:ext cx="7849235" cy="4565015"/>
            </a:xfrm>
            <a:prstGeom prst="roundRect">
              <a:avLst>
                <a:gd name="adj" fmla="val 16667"/>
              </a:avLst>
            </a:prstGeom>
            <a:gradFill flip="none" rotWithShape="0">
              <a:gsLst>
                <a:gs pos="0">
                  <a:srgbClr val="A6C2FF"/>
                </a:gs>
                <a:gs pos="35000">
                  <a:srgbClr val="BED7FE"/>
                </a:gs>
                <a:gs pos="100000">
                  <a:srgbClr val="E8EEFF"/>
                </a:gs>
              </a:gsLst>
              <a:lin ang="16200000" scaled="0"/>
              <a:tileRect/>
            </a:gradFill>
            <a:ln w="9525" cap="flat" cmpd="sng" algn="ctr">
              <a:solidFill>
                <a:srgbClr val="497DBC"/>
              </a:solidFill>
              <a:prstDash val="solid"/>
              <a:headEnd type="none"/>
              <a:tailEnd type="none"/>
            </a:ln>
            <a:effectLst>
              <a:outerShdw blurRad="40005" dist="19685" dir="5400000" algn="tr">
                <a:schemeClr val="tx1">
                  <a:alpha val="38000"/>
                </a:schemeClr>
              </a:outerShdw>
            </a:effectLst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ru-ru">
                  <a:solidFill>
                    <a:srgbClr val="000000"/>
                  </a:solidFill>
                  <a:latin typeface="Calibri" pitchFamily="2" charset="-52"/>
                  <a:ea typeface="Calibri" pitchFamily="2" charset="-52"/>
                  <a:cs typeface="Calibri" pitchFamily="2" charset="-52"/>
                </a:defRPr>
              </a:pPr>
              <a:r>
                <a:rPr lang="ru-ru" sz="3600" b="1">
                  <a:solidFill>
                    <a:schemeClr val="tx1"/>
                  </a:solidFill>
                </a:rPr>
                <a:t>В работе и в жизни вы стараетесь из прошлого извлекать уроки, и даже ошибки обращаете на пользу в будущем. Исследовательская, научная работа – для вас. Вы не любите бездействие и всегда стремитесь к ощутимому результату</a:t>
              </a:r>
              <a:endParaRPr lang="ru-ru" sz="3600" b="1">
                <a:solidFill>
                  <a:schemeClr val="tx1"/>
                </a:solidFill>
              </a:endParaRPr>
            </a:p>
          </p:txBody>
        </p:sp>
        <p:sp>
          <p:nvSpPr>
            <p:cNvPr id="4" name="Скругленный прямоугольник 5"/>
            <p:cNvSpPr>
              <a:extLst>
                <a:ext uri="smNativeData">
                  <pr:smNativeData xmlns:pr="smNativeData" val="SMDATA_13_ujwFYBMAAAAlAAAAZQAAAA0AAAAAkAAAAEgAAACQAAAASAAAAAAAAAABAAAAAAAAAAEAAABQAAAAhbacS3FV1T8AAAAAAADwvwAAAAAAAOA/AAAAAAAA4D8AAAAAAADgPwAAAAAAAOA/AAAAAAAA4D8AAAAAAADgPwAAAAAAAOA/AAAAAAAA4D8CAAAAjAAAAAEAAAADAAAAybXoAO/s+QAAAAAAAAAAAAAAAAAAAAAAAAAAAAAAAAAAAAAAZAAAAAEAAABAAAAAAAAAAJz///9aAAAAAAAAAAEAAAAjAAAA2c3tAAAAAAAAAAAAAAAAAAAAAAAAAAAAAAAAAAAAAAAAAAAAAAAAAAAAAAAAAAAAAAAAAAAAAAAAAAAAFAAAADwAAAABAAAAAAAAAHxhng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MAAAAEAAAAAAAAAAAAAAAAAAAAAAAAAAeAAAAaAAAAAAAAAAAAAAAAAAAAAAAAAAAAAAAECcAABAnAAAAAAAAAAAAAAAAAAAAAAAAAAAAAAAAAAAAAAAAAAAAAD8AAAAAAAAAwMD/AAAAAABkAAAAMgAAAAAAAABkAAAAAAAAAH9/fwAKAAAAHwAAAFQAAADJtegA7+z5ANnN7QAAAAAAAAAAAAAAAAAAAAAAAAAAAAAAAAAAAAAAfGGeAAAAAAIAAAACAAAAAMDA/wB/f38AAAAAAAAAAAAAAAAAAAAAAAAAAAAhAAAAGAAAABQAAAD6BQAAoCMAAEM2AACWKAAAAAAAACYAAAAIAAAA//////////8="/>
                </a:ext>
              </a:extLst>
            </p:cNvSpPr>
            <p:nvPr/>
          </p:nvSpPr>
          <p:spPr>
            <a:xfrm>
              <a:off x="971550" y="5791200"/>
              <a:ext cx="7849235" cy="806450"/>
            </a:xfrm>
            <a:prstGeom prst="roundRect">
              <a:avLst>
                <a:gd name="adj" fmla="val 16667"/>
              </a:avLst>
            </a:prstGeom>
            <a:gradFill flip="none" rotWithShape="0">
              <a:gsLst>
                <a:gs pos="0">
                  <a:srgbClr val="C9B5E8"/>
                </a:gs>
                <a:gs pos="35000">
                  <a:srgbClr val="D9CDED"/>
                </a:gs>
                <a:gs pos="100000">
                  <a:srgbClr val="EFECF9"/>
                </a:gs>
              </a:gsLst>
              <a:lin ang="16200000" scaled="0"/>
              <a:tileRect/>
            </a:gradFill>
            <a:ln w="9525" cap="flat" cmpd="sng" algn="ctr">
              <a:solidFill>
                <a:srgbClr val="7C619E"/>
              </a:solidFill>
              <a:prstDash val="solid"/>
              <a:headEnd type="none"/>
              <a:tailEnd type="none"/>
            </a:ln>
            <a:effectLst>
              <a:outerShdw blurRad="40005" dist="19685" dir="5400000" algn="tr">
                <a:schemeClr val="tx1">
                  <a:alpha val="38000"/>
                </a:schemeClr>
              </a:outerShdw>
            </a:effectLst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ru-ru">
                  <a:solidFill>
                    <a:srgbClr val="000000"/>
                  </a:solidFill>
                  <a:latin typeface="Calibri" pitchFamily="2" charset="-52"/>
                  <a:ea typeface="Calibri" pitchFamily="2" charset="-52"/>
                  <a:cs typeface="Calibri" pitchFamily="2" charset="-52"/>
                </a:defRPr>
              </a:pPr>
              <a:r>
                <a:rPr lang="ru-ru" sz="2000" b="1">
                  <a:solidFill>
                    <a:schemeClr val="tx1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</a:rPr>
                <a:t>Научно-практическая деятельность </a:t>
              </a:r>
              <a:endParaRPr lang="ru-ru" sz="2000" b="1">
                <a:solidFill>
                  <a:schemeClr val="tx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  <a:p>
              <a:pPr algn="ctr">
                <a:defRPr lang="ru-ru">
                  <a:solidFill>
                    <a:srgbClr val="000000"/>
                  </a:solidFill>
                  <a:latin typeface="Calibri" pitchFamily="2" charset="-52"/>
                  <a:ea typeface="Calibri" pitchFamily="2" charset="-52"/>
                  <a:cs typeface="Calibri" pitchFamily="2" charset="-52"/>
                </a:defRPr>
              </a:pPr>
              <a:r>
                <a:rPr lang="ru-ru" sz="2000" b="1">
                  <a:solidFill>
                    <a:schemeClr val="tx1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</a:rPr>
                <a:t>(инженер, программист, врач, фармацевт и др.)</a:t>
              </a:r>
              <a:endParaRPr lang="ru-ru" sz="2000" b="1">
                <a:solidFill>
                  <a:schemeClr val="tx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>
            <a:extLst>
              <a:ext uri="smNativeData">
                <pr:smNativeData xmlns:pr="smNativeData" val="SMDATA_7_ujwFYBMAAAAlAAAAAQAAAA8BAAAAkAAAAEgAAACQAAAASAAAAAAAAAAAAAAAAAAAABcAAAAUAAAAAAAAAAAAAAD/fwAA/38AAAAAAAAJAAAABAAAAGQAMAAMAAAAEAAAAAAAAAAAAAAAAAAAAAAAAAAfAAAAVAAAAAAAAAAAAAAAAAAAAAAAAAAAAAAAAAAAAAAAAAAAAAAAAAAAAAAAAAAAAAAAAAAAAAAAAAAAAAAAAAAAAAAAAAAAAAAAAAAAAAAAAAAAAAAAAAAAACEAAAAYAAAAFAAAAKYEAABhAQAAYDUAAJEqAAAQAAAAJgAAAAgAAAD/////AAAAAA=="/>
              </a:ext>
            </a:extLst>
          </p:cNvGrpSpPr>
          <p:nvPr/>
        </p:nvGrpSpPr>
        <p:grpSpPr>
          <a:xfrm>
            <a:off x="755650" y="224155"/>
            <a:ext cx="7920990" cy="6695440"/>
            <a:chOff x="755650" y="224155"/>
            <a:chExt cx="7920990" cy="6695440"/>
          </a:xfrm>
        </p:grpSpPr>
        <p:sp>
          <p:nvSpPr>
            <p:cNvPr id="5" name="Скругленный прямоугольник 1"/>
            <p:cNvSpPr>
              <a:extLst>
                <a:ext uri="smNativeData">
                  <pr:smNativeData xmlns:pr="smNativeData" val="SMDATA_13_ujwFYBMAAAAlAAAAZQAAAA0AAAAAkAAAAEgAAACQAAAASAAAAAAAAAABAAAAAAAAAAEAAABQAAAAhbacS3FV1T8AAAAAAADwvwAAAAAAAOA/AAAAAAAA4D8AAAAAAADgPwAAAAAAAOA/AAAAAAAA4D8AAAAAAADgPwAAAAAAAOA/AAAAAAAA4D8CAAAAjAAAAAEAAAADAAAA2/ypAPT/5gAAAAAAAAAAAAAAAAAAAAAAAAAAAAAAAAAAAAAAZAAAAAEAAABAAAAAAAAAAJz///9aAAAAAAAAAAEAAAAjAAAA4/zCAAAAAAAAAAAAAAAAAAAAAAAAAAAAAAAAAAAAAAAAAAAAAAAAAAAAAAAAAAAAAAAAAAAAAAAAAAAAFAAAADwAAAABAAAAAAAAAJm6VA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MAAAAEAAAAAAAAAAAAAAAAAAAAAAAAAAeAAAAaAAAAAAAAAAAAAAAAAAAAAAAAAAAAAAAECcAABAnAAAAAAAAAAAAAAAAAAAAAAAAAAAAAAAAAAAAAAAAAAAAAD8AAAAAAAAAwMD/AAAAAABkAAAAMgAAAAAAAABkAAAAAAAAAH9/fwAKAAAAHwAAAFQAAADb/KkA9P/mAOP8wgAAAAAAAAAAAAAAAAAAAAAAAAAAAAAAAAAAAAAAmbpUAAAAAAIAAAACAAAAAMDA/wB/f38AAAAAAAAAAAAAAAAAAAAAAAAAAAAhAAAAGAAAABQAAABmCwAAYQEAAIIuAACLBgAAAAAAACYAAAAIAAAA//////////8="/>
                </a:ext>
              </a:extLst>
            </p:cNvSpPr>
            <p:nvPr/>
          </p:nvSpPr>
          <p:spPr>
            <a:xfrm>
              <a:off x="1852930" y="224155"/>
              <a:ext cx="5707380" cy="839470"/>
            </a:xfrm>
            <a:prstGeom prst="roundRect">
              <a:avLst>
                <a:gd name="adj" fmla="val 16667"/>
              </a:avLst>
            </a:prstGeom>
            <a:gradFill flip="none" rotWithShape="0">
              <a:gsLst>
                <a:gs pos="0">
                  <a:srgbClr val="DBFCA9"/>
                </a:gs>
                <a:gs pos="35000">
                  <a:srgbClr val="E3FCC2"/>
                </a:gs>
                <a:gs pos="100000">
                  <a:srgbClr val="F4FFE6"/>
                </a:gs>
              </a:gsLst>
              <a:lin ang="16200000" scaled="0"/>
              <a:tileRect/>
            </a:gradFill>
            <a:ln w="9525" cap="flat" cmpd="sng" algn="ctr">
              <a:solidFill>
                <a:srgbClr val="99BA54"/>
              </a:solidFill>
              <a:prstDash val="solid"/>
              <a:headEnd type="none"/>
              <a:tailEnd type="none"/>
            </a:ln>
            <a:effectLst>
              <a:outerShdw blurRad="40005" dist="19685" dir="5400000" algn="tr">
                <a:schemeClr val="tx1">
                  <a:alpha val="38000"/>
                </a:schemeClr>
              </a:outerShdw>
            </a:effectLst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ru-ru">
                  <a:solidFill>
                    <a:srgbClr val="000000"/>
                  </a:solidFill>
                  <a:latin typeface="Calibri" pitchFamily="2" charset="-52"/>
                  <a:ea typeface="Calibri" pitchFamily="2" charset="-52"/>
                  <a:cs typeface="Calibri" pitchFamily="2" charset="-52"/>
                </a:defRPr>
              </a:pPr>
              <a:r>
                <a:rPr lang="ru-ru" sz="2000" b="1">
                  <a:solidFill>
                    <a:schemeClr val="tx1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</a:rPr>
                <a:t>НЕВИДИМОСТЬ</a:t>
              </a:r>
              <a:endParaRPr lang="ru-ru" sz="2000" b="1">
                <a:solidFill>
                  <a:schemeClr val="tx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4" name="Скругленный прямоугольник 3"/>
            <p:cNvSpPr>
              <a:extLst>
                <a:ext uri="smNativeData">
                  <pr:smNativeData xmlns:pr="smNativeData" val="SMDATA_13_ujwFYBMAAAAlAAAAZQAAAA0AAAAAkAAAAEgAAACQAAAASAAAAAAAAAABAAAAAAAAAAEAAABQAAAAhbacS3FV1T8AAAAAAADwvwAAAAAAAOA/AAAAAAAA4D8AAAAAAADgPwAAAAAAAOA/AAAAAAAA4D8AAAAAAADgPwAAAAAAAOA/AAAAAAAA4D8CAAAAjAAAAAEAAAADAAAAqOf/AOj4/wAAAAAAAAAAAAAAAAAAAAAAAAAAAAAAAAAAAAAAZAAAAAEAAABAAAAAAAAAAJz///9aAAAAAAAAAAEAAAAjAAAAwe3/AAAAAAAAAAAAAAAAAAAAAAAAAAAAAAAAAAAAAAAAAAAAAAAAAAAAAAAAAAAAAAAAAAAAAAAAAAAAFAAAADwAAAABAAAAAAAAAEapxg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MAAAAEAAAAAAAAAAAAAAAAAAAAAAAAAAeAAAAaAAAAAAAAAAAAAAAAAAAAAAAAAAAAAAAECcAABAnAAAAAAAAAAAAAAAAAAAAAAAAAAAAAAAAAAAAAAAAAAAAAD8AAAAAAAAAwMD/AAAAAABkAAAAMgAAAAAAAABkAAAAAAAAAH9/fwAKAAAAHwAAAFQAAACo5/8A6Pj/AMHt/wAAAAAAAAAAAAAAAAAAAAAAAAAAAAAAAAAAAAAARqnGAAAAAAIAAAACAAAAAMDA/wB/f38AAAAAAAAAAAAAAAAAAAAAAAAAAAAhAAAAGAAAABQAAACmBAAATAcAAEM1AACIJAAAAAAAACYAAAAIAAAA//////////8="/>
                </a:ext>
              </a:extLst>
            </p:cNvSpPr>
            <p:nvPr/>
          </p:nvSpPr>
          <p:spPr>
            <a:xfrm>
              <a:off x="755650" y="1186180"/>
              <a:ext cx="7902575" cy="4752340"/>
            </a:xfrm>
            <a:prstGeom prst="roundRect">
              <a:avLst>
                <a:gd name="adj" fmla="val 16667"/>
              </a:avLst>
            </a:prstGeom>
            <a:gradFill flip="none" rotWithShape="0">
              <a:gsLst>
                <a:gs pos="0">
                  <a:srgbClr val="A8E7FF"/>
                </a:gs>
                <a:gs pos="35000">
                  <a:srgbClr val="C1EDFF"/>
                </a:gs>
                <a:gs pos="100000">
                  <a:srgbClr val="E8F8FF"/>
                </a:gs>
              </a:gsLst>
              <a:lin ang="16200000" scaled="0"/>
              <a:tileRect/>
            </a:gradFill>
            <a:ln w="9525" cap="flat" cmpd="sng" algn="ctr">
              <a:solidFill>
                <a:srgbClr val="46A9C6"/>
              </a:solidFill>
              <a:prstDash val="solid"/>
              <a:headEnd type="none"/>
              <a:tailEnd type="none"/>
            </a:ln>
            <a:effectLst>
              <a:outerShdw blurRad="40005" dist="19685" dir="5400000" algn="tr">
                <a:schemeClr val="tx1">
                  <a:alpha val="38000"/>
                </a:schemeClr>
              </a:outerShdw>
            </a:effectLst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ru-ru">
                  <a:solidFill>
                    <a:srgbClr val="000000"/>
                  </a:solidFill>
                  <a:latin typeface="Calibri" pitchFamily="2" charset="-52"/>
                  <a:ea typeface="Calibri" pitchFamily="2" charset="-52"/>
                  <a:cs typeface="Calibri" pitchFamily="2" charset="-52"/>
                </a:defRPr>
              </a:pPr>
              <a:r>
                <a:rPr lang="ru-ru" sz="3200" b="1">
                  <a:solidFill>
                    <a:schemeClr val="tx1"/>
                  </a:solidFill>
                </a:rPr>
                <a:t>Вы тонкий наблюдатель, чувствительный человек, немного застенчивый. В работе вам важен творческий процесс, но и кропотливая работа вам по силам. А вот критику и резкость переносите с трудом</a:t>
              </a:r>
              <a:endParaRPr lang="ru-ru" sz="3200" b="1">
                <a:solidFill>
                  <a:schemeClr val="tx1"/>
                </a:solidFill>
              </a:endParaRPr>
            </a:p>
          </p:txBody>
        </p:sp>
        <p:sp>
          <p:nvSpPr>
            <p:cNvPr id="3" name="Скругленный прямоугольник 5"/>
            <p:cNvSpPr>
              <a:extLst>
                <a:ext uri="smNativeData">
                  <pr:smNativeData xmlns:pr="smNativeData" val="SMDATA_13_ujwFYBMAAAAlAAAAZQAAAA0AAAAAkAAAAEgAAACQAAAASAAAAAAAAAABAAAAAAAAAAEAAABQAAAAhbacS3FV1T8AAAAAAADwvwAAAAAAAOA/AAAAAAAA4D8AAAAAAADgPwAAAAAAAOA/AAAAAAAA4D8AAAAAAADgPwAAAAAAAOA/AAAAAAAA4D8CAAAAjAAAAAEAAAADAAAA2/ypAPT/5gAAAAAAAAAAAAAAAAAAAAAAAAAAAAAAAAAAAAAAZAAAAAEAAABAAAAAAAAAAJz///9aAAAAAAAAAAEAAAAjAAAA4/zCAAAAAAAAAAAAAAAAAAAAAAAAAAAAAAAAAAAAAAAAAAAAAAAAAAAAAAAAAAAAAAAAAAAAAAAAAAAAFAAAADwAAAABAAAAAAAAAJm6VA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MAAAAEAAAAAAAAAAAAAAAAAAAAAAAAAAeAAAAaAAAAAAAAAAAAAAAAAAAAAAAAAAAAAAAECcAABAnAAAAAAAAAAAAAAAAAAAAAAAAAAAAAAAAAAAAAAAAAAAAAD8AAAAAAAAAwMD/AAAAAABkAAAAMgAAAAAAAABkAAAAAAAAAH9/fwAKAAAAHwAAAFQAAADb/KkA9P/mAOP8wgAAAAAAAAAAAAAAAAAAAAAAAAAAAAAAAAAAAAAAmbpUAAAAAAIAAAACAAAAAMDA/wB/f38AAAAAAAAAAAAAAAAAAAAAAAAAAAAhAAAAGAAAABQAAADDBAAAZyUAAGA1AACRKgAAAAAAACYAAAAIAAAA//////////8="/>
                </a:ext>
              </a:extLst>
            </p:cNvSpPr>
            <p:nvPr/>
          </p:nvSpPr>
          <p:spPr>
            <a:xfrm>
              <a:off x="774065" y="6080125"/>
              <a:ext cx="7902575" cy="839470"/>
            </a:xfrm>
            <a:prstGeom prst="roundRect">
              <a:avLst>
                <a:gd name="adj" fmla="val 16667"/>
              </a:avLst>
            </a:prstGeom>
            <a:gradFill flip="none" rotWithShape="0">
              <a:gsLst>
                <a:gs pos="0">
                  <a:srgbClr val="DBFCA9"/>
                </a:gs>
                <a:gs pos="35000">
                  <a:srgbClr val="E3FCC2"/>
                </a:gs>
                <a:gs pos="100000">
                  <a:srgbClr val="F4FFE6"/>
                </a:gs>
              </a:gsLst>
              <a:lin ang="16200000" scaled="0"/>
              <a:tileRect/>
            </a:gradFill>
            <a:ln w="9525" cap="flat" cmpd="sng" algn="ctr">
              <a:solidFill>
                <a:srgbClr val="99BA54"/>
              </a:solidFill>
              <a:prstDash val="solid"/>
              <a:headEnd type="none"/>
              <a:tailEnd type="none"/>
            </a:ln>
            <a:effectLst>
              <a:outerShdw blurRad="40005" dist="19685" dir="5400000" algn="tr">
                <a:schemeClr val="tx1">
                  <a:alpha val="38000"/>
                </a:schemeClr>
              </a:outerShdw>
            </a:effectLst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ru-ru">
                  <a:solidFill>
                    <a:srgbClr val="000000"/>
                  </a:solidFill>
                  <a:latin typeface="Calibri" pitchFamily="2" charset="-52"/>
                  <a:ea typeface="Calibri" pitchFamily="2" charset="-52"/>
                  <a:cs typeface="Calibri" pitchFamily="2" charset="-52"/>
                </a:defRPr>
              </a:pPr>
              <a:r>
                <a:rPr lang="ru-ru" sz="2000" b="1">
                  <a:solidFill>
                    <a:schemeClr val="tx1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</a:rPr>
                <a:t>творческая работа, работа с природными ресурсами </a:t>
              </a:r>
              <a:endParaRPr lang="ru-ru" sz="2000" b="1">
                <a:solidFill>
                  <a:schemeClr val="tx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  <a:p>
              <a:pPr algn="ctr">
                <a:defRPr lang="ru-ru">
                  <a:solidFill>
                    <a:srgbClr val="000000"/>
                  </a:solidFill>
                  <a:latin typeface="Calibri" pitchFamily="2" charset="-52"/>
                  <a:ea typeface="Calibri" pitchFamily="2" charset="-52"/>
                  <a:cs typeface="Calibri" pitchFamily="2" charset="-52"/>
                </a:defRPr>
              </a:pPr>
              <a:r>
                <a:rPr lang="ru-ru" sz="2000" b="1">
                  <a:solidFill>
                    <a:schemeClr val="tx1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</a:rPr>
                <a:t>(ландшафтный дизайнер, модельер)</a:t>
              </a:r>
              <a:endParaRPr lang="ru-ru" sz="2000" b="1">
                <a:solidFill>
                  <a:schemeClr val="tx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val="SMDATA_13_ujwFY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grpSp>
        <p:nvGrpSpPr>
          <p:cNvPr id="3" name="Группа 2"/>
          <p:cNvGrpSpPr>
            <a:extLst>
              <a:ext uri="smNativeData">
                <pr:smNativeData xmlns:pr="smNativeData" val="SMDATA_7_ujwFYBMAAAAlAAAAAQAAAA8BAAAAkAAAAEgAAACQAAAASAAAAAAAAAAAAAAAAAAAABcAAAAUAAAAAAAAAAAAAAD/fwAA/38AAAAAAAAJAAAABAAAAGQAMAAMAAAAEAAAAAAAAAAAAAAAAAAAAAAAAAAfAAAAVAAAAAAAAAAAAAAAAAAAAAAAAAAAAAAAAAAAAAAAAAAAAAAAAAAAAAAAAAAAAAAAAAAAAAAAAAAAAAAAAAAAAAAAAAAAAAAAAAAAAAAAAAAAAAAAAAAAACEAAAAYAAAAFAAAAKYEAAABAQAAQzYAADAqAAAQAAAAJgAAAAgAAAD/////AAAAAA=="/>
              </a:ext>
            </a:extLst>
          </p:cNvGrpSpPr>
          <p:nvPr/>
        </p:nvGrpSpPr>
        <p:grpSpPr>
          <a:xfrm>
            <a:off x="755650" y="163195"/>
            <a:ext cx="8065135" cy="6694805"/>
            <a:chOff x="755650" y="163195"/>
            <a:chExt cx="8065135" cy="6694805"/>
          </a:xfrm>
        </p:grpSpPr>
        <p:sp>
          <p:nvSpPr>
            <p:cNvPr id="6" name="Скругленный прямоугольник 3"/>
            <p:cNvSpPr>
              <a:extLst>
                <a:ext uri="smNativeData">
                  <pr:smNativeData xmlns:pr="smNativeData" val="SMDATA_13_ujwFYBMAAAAlAAAAZQAAAA0AAAAAkAAAAEgAAACQAAAASAAAAAAAAAABAAAAAAAAAAEAAABQAAAAhbacS3FV1T8AAAAAAADwvwAAAAAAAOA/AAAAAAAA4D8AAAAAAADgPwAAAAAAAOA/AAAAAAAA4D8AAAAAAADgPwAAAAAAAOA/AAAAAAAA4D8CAAAAjAAAAAEAAAADAAAAybXoAO/s+QAAAAAAAAAAAAAAAAAAAAAAAAAAAAAAAAAAAAAAZAAAAAEAAABAAAAAAAAAAJz///9aAAAAAAAAAAEAAAAjAAAA2c3tAAAAAAAAAAAAAAAAAAAAAAAAAAAAAAAAAAAAAAAAAAAAAAAAAAAAAAAAAAAAAAAAAAAAAAAAAAAAFAAAADwAAAABAAAAAAAAAHxhng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MAAAAEAAAAAAAAAAAAAAAAAAAAAAAAAAeAAAAaAAAAAAAAAAAAAAAAAAAAAAAAAAAAAAAECcAABAnAAAAAAAAAAAAAAAAAAAAAAAAAAAAAAAAAAAAAAAAAAAAAD8AAAAAAAAAwMD/AAAAAABkAAAAMgAAAAAAAABkAAAAAAAAAH9/fwAKAAAAHwAAAFQAAADJtegA7+z5ANnN7QAAAAAAAAAAAAAAAAAAAAAAAAAAAAAAAAAAAAAAfGGeAAAAAAIAAAACAAAAAMDA/wB/f38AAAAAAAAAAAAAAAAAAAAAAAAAAAAhAAAAGAAAABQAAAC9DQAAAQEAAK8vAAArBgAAAAAAACYAAAAIAAAA//////////8="/>
                </a:ext>
              </a:extLst>
            </p:cNvSpPr>
            <p:nvPr/>
          </p:nvSpPr>
          <p:spPr>
            <a:xfrm>
              <a:off x="2233295" y="163195"/>
              <a:ext cx="5518150" cy="839470"/>
            </a:xfrm>
            <a:prstGeom prst="roundRect">
              <a:avLst>
                <a:gd name="adj" fmla="val 16667"/>
              </a:avLst>
            </a:prstGeom>
            <a:gradFill flip="none" rotWithShape="0">
              <a:gsLst>
                <a:gs pos="0">
                  <a:srgbClr val="C9B5E8"/>
                </a:gs>
                <a:gs pos="35000">
                  <a:srgbClr val="D9CDED"/>
                </a:gs>
                <a:gs pos="100000">
                  <a:srgbClr val="EFECF9"/>
                </a:gs>
              </a:gsLst>
              <a:lin ang="16200000" scaled="0"/>
              <a:tileRect/>
            </a:gradFill>
            <a:ln w="9525" cap="flat" cmpd="sng" algn="ctr">
              <a:solidFill>
                <a:srgbClr val="7C619E"/>
              </a:solidFill>
              <a:prstDash val="solid"/>
              <a:headEnd type="none"/>
              <a:tailEnd type="none"/>
            </a:ln>
            <a:effectLst>
              <a:outerShdw blurRad="40005" dist="19685" dir="5400000" algn="tr">
                <a:schemeClr val="tx1">
                  <a:alpha val="38000"/>
                </a:schemeClr>
              </a:outerShdw>
            </a:effectLst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ru-ru">
                  <a:solidFill>
                    <a:srgbClr val="000000"/>
                  </a:solidFill>
                  <a:latin typeface="Calibri" pitchFamily="2" charset="-52"/>
                  <a:ea typeface="Calibri" pitchFamily="2" charset="-52"/>
                  <a:cs typeface="Calibri" pitchFamily="2" charset="-52"/>
                </a:defRPr>
              </a:pPr>
              <a:r>
                <a:rPr lang="ru-ru" sz="2000" b="1">
                  <a:solidFill>
                    <a:schemeClr val="tx1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</a:rPr>
                <a:t>ВИДЕТЬ СКВОЗЬ СТЕНЫ</a:t>
              </a:r>
              <a:endParaRPr lang="ru-ru" sz="2000" b="1">
                <a:solidFill>
                  <a:schemeClr val="tx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5" name="Скругленный прямоугольник 4"/>
            <p:cNvSpPr>
              <a:extLst>
                <a:ext uri="smNativeData">
                  <pr:smNativeData xmlns:pr="smNativeData" val="SMDATA_13_ujwFYBMAAAAlAAAAZQAAAA0AAAAAkAAAAEgAAACQAAAASAAAAAAAAAABAAAAAAAAAAEAAABQAAAAhbacS3FV1T8AAAAAAADwvwAAAAAAAOA/AAAAAAAA4D8AAAAAAADgPwAAAAAAAOA/AAAAAAAA4D8AAAAAAADgPwAAAAAAAOA/AAAAAAAA4D8CAAAAjAAAAAEAAAADAAAAqOf/AOj4/wAAAAAAAAAAAAAAAAAAAAAAAAAAAAAAAAAAAAAAZAAAAAEAAABAAAAAAAAAAJz///9aAAAAAAAAAAEAAAAjAAAAwe3/AAAAAAAAAAAAAAAAAAAAAAAAAAAAAAAAAAAAAAAAAAAAAAAAAAAAAAAAAAAAAAAAAAAAAAAAAAAAFAAAADwAAAABAAAAAAAAAEapxg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MAAAAEAAAAAAAAAAAAAAAAAAAAAAAAAAeAAAAaAAAAAAAAAAAAAAAAAAAAAAAAAAAAAAAECcAABAnAAAAAAAAAAAAAAAAAAAAAAAAAAAAAAAAAAAAAAAAAAAAAD8AAAAAAAAAwMD/AAAAAABkAAAAMgAAAAAAAABkAAAAAAAAAH9/fwAKAAAAHwAAAFQAAACo5/8A6Pj/AMHt/wAAAAAAAAAAAAAAAAAAAAAAAAAAAAAAAAAAAAAARqnGAAAAAAIAAAACAAAAAMDA/wB/f38AAAAAAAAAAAAAAAAAAAAAAAAAAAAhAAAAGAAAABQAAACmBAAA7AYAAAw2AAAoJAAAAAAAACYAAAAIAAAA//////////8="/>
                </a:ext>
              </a:extLst>
            </p:cNvSpPr>
            <p:nvPr/>
          </p:nvSpPr>
          <p:spPr>
            <a:xfrm>
              <a:off x="755650" y="1125220"/>
              <a:ext cx="8030210" cy="4752340"/>
            </a:xfrm>
            <a:prstGeom prst="roundRect">
              <a:avLst>
                <a:gd name="adj" fmla="val 16667"/>
              </a:avLst>
            </a:prstGeom>
            <a:gradFill flip="none" rotWithShape="0">
              <a:gsLst>
                <a:gs pos="0">
                  <a:srgbClr val="A8E7FF"/>
                </a:gs>
                <a:gs pos="35000">
                  <a:srgbClr val="C1EDFF"/>
                </a:gs>
                <a:gs pos="100000">
                  <a:srgbClr val="E8F8FF"/>
                </a:gs>
              </a:gsLst>
              <a:lin ang="16200000" scaled="0"/>
              <a:tileRect/>
            </a:gradFill>
            <a:ln w="9525" cap="flat" cmpd="sng" algn="ctr">
              <a:solidFill>
                <a:srgbClr val="46A9C6"/>
              </a:solidFill>
              <a:prstDash val="solid"/>
              <a:headEnd type="none"/>
              <a:tailEnd type="none"/>
            </a:ln>
            <a:effectLst>
              <a:outerShdw blurRad="40005" dist="19685" dir="5400000" algn="tr">
                <a:schemeClr val="tx1">
                  <a:alpha val="38000"/>
                </a:schemeClr>
              </a:outerShdw>
            </a:effectLst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ru-ru">
                  <a:solidFill>
                    <a:srgbClr val="000000"/>
                  </a:solidFill>
                  <a:latin typeface="Calibri" pitchFamily="2" charset="-52"/>
                  <a:ea typeface="Calibri" pitchFamily="2" charset="-52"/>
                  <a:cs typeface="Calibri" pitchFamily="2" charset="-52"/>
                </a:defRPr>
              </a:pPr>
              <a:r>
                <a:rPr lang="ru-ru" sz="3200" b="1">
                  <a:solidFill>
                    <a:schemeClr val="tx1"/>
                  </a:solidFill>
                </a:rPr>
                <a:t>Вы способны видеть проблемы, о которых другие и не подозревают. Кроме того, вы способны эффективно решать эти проблемы. Хорошее аналитическое мышление, развита логика. Вы любите точные науки? Способны к эффективному руководству</a:t>
              </a:r>
              <a:endParaRPr lang="ru-ru" sz="3200" b="1">
                <a:solidFill>
                  <a:schemeClr val="tx1"/>
                </a:solidFill>
              </a:endParaRPr>
            </a:p>
          </p:txBody>
        </p:sp>
        <p:sp>
          <p:nvSpPr>
            <p:cNvPr id="4" name="Скругленный прямоугольник 5"/>
            <p:cNvSpPr>
              <a:extLst>
                <a:ext uri="smNativeData">
                  <pr:smNativeData xmlns:pr="smNativeData" val="SMDATA_13_ujwFYBMAAAAlAAAAZQAAAA0AAAAAkAAAAEgAAACQAAAASAAAAAAAAAABAAAAAAAAAAEAAABQAAAAhbacS3FV1T8AAAAAAADwvwAAAAAAAOA/AAAAAAAA4D8AAAAAAADgPwAAAAAAAOA/AAAAAAAA4D8AAAAAAADgPwAAAAAAAOA/AAAAAAAA4D8CAAAAjAAAAAEAAAADAAAAybXoAO/s+QAAAAAAAAAAAAAAAAAAAAAAAAAAAAAAAAAAAAAAZAAAAAEAAABAAAAAAAAAAJz///9aAAAAAAAAAAEAAAAjAAAA2c3tAAAAAAAAAAAAAAAAAAAAAAAAAAAAAAAAAAAAAAAAAAAAAAAAAAAAAAAAAAAAAAAAAAAAAAAAAAAAFAAAADwAAAABAAAAAAAAAHxhng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MAAAAEAAAAAAAAAAAAAAAAAAAAAAAAAAeAAAAaAAAAAAAAAAAAAAAAAAAAAAAAAAAAAAAECcAABAnAAAAAAAAAAAAAAAAAAAAAAAAAAAAAAAAAAAAAAAAAAAAAD8AAAAAAAAAwMD/AAAAAABkAAAAMgAAAAAAAABkAAAAAAAAAH9/fwAKAAAAHwAAAFQAAADJtegA7+z5ANnN7QAAAAAAAAAAAAAAAAAAAAAAAAAAAAAAAAAAAAAAfGGeAAAAAAIAAAACAAAAAMDA/wB/f38AAAAAAAAAAAAAAAAAAAAAAAAAAAAhAAAAGAAAABQAAABCBwAABiUAAEM2AAAwKgAAAAAAACYAAAAIAAAA//////////8="/>
                </a:ext>
              </a:extLst>
            </p:cNvSpPr>
            <p:nvPr/>
          </p:nvSpPr>
          <p:spPr>
            <a:xfrm>
              <a:off x="1179830" y="6018530"/>
              <a:ext cx="7640955" cy="839470"/>
            </a:xfrm>
            <a:prstGeom prst="roundRect">
              <a:avLst>
                <a:gd name="adj" fmla="val 16667"/>
              </a:avLst>
            </a:prstGeom>
            <a:gradFill flip="none" rotWithShape="0">
              <a:gsLst>
                <a:gs pos="0">
                  <a:srgbClr val="C9B5E8"/>
                </a:gs>
                <a:gs pos="35000">
                  <a:srgbClr val="D9CDED"/>
                </a:gs>
                <a:gs pos="100000">
                  <a:srgbClr val="EFECF9"/>
                </a:gs>
              </a:gsLst>
              <a:lin ang="16200000" scaled="0"/>
              <a:tileRect/>
            </a:gradFill>
            <a:ln w="9525" cap="flat" cmpd="sng" algn="ctr">
              <a:solidFill>
                <a:srgbClr val="7C619E"/>
              </a:solidFill>
              <a:prstDash val="solid"/>
              <a:headEnd type="none"/>
              <a:tailEnd type="none"/>
            </a:ln>
            <a:effectLst>
              <a:outerShdw blurRad="40005" dist="19685" dir="5400000" algn="tr">
                <a:schemeClr val="tx1">
                  <a:alpha val="38000"/>
                </a:schemeClr>
              </a:outerShdw>
            </a:effectLst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ru-ru">
                  <a:solidFill>
                    <a:srgbClr val="000000"/>
                  </a:solidFill>
                  <a:latin typeface="Calibri" pitchFamily="2" charset="-52"/>
                  <a:ea typeface="Calibri" pitchFamily="2" charset="-52"/>
                  <a:cs typeface="Calibri" pitchFamily="2" charset="-52"/>
                </a:defRPr>
              </a:pPr>
              <a:r>
                <a:rPr lang="ru-ru" sz="2000" b="1">
                  <a:solidFill>
                    <a:schemeClr val="tx1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</a:rPr>
                <a:t>Аналитик, медик, психолог, конструктор, инженер, проектировщик</a:t>
              </a:r>
              <a:endParaRPr lang="ru-ru" sz="2000" b="1">
                <a:solidFill>
                  <a:schemeClr val="tx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>
            <a:extLst>
              <a:ext uri="smNativeData">
                <pr:smNativeData xmlns:pr="smNativeData" val="SMDATA_7_ujwFYBMAAAAlAAAAAQAAAA8BAAAAkAAAAEgAAACQAAAASAAAAAAAAAAAAAAAAAAAABcAAAAUAAAAAAAAAAAAAAD/fwAA/38AAAAAAAAJAAAABAAAAAAAACIMAAAAEAAAAAAAAAAAAAAAAAAAAAAAAAAfAAAAVAAAAAAAAAAAAAAAAAAAAAAAAAAAAAAAAAAAAAAAAAAAAAAAAAAAAAAAAAAAAAAAAAAAAAAAAAAAAAAAAAAAAAAAAAAAAAAAAAAAAAAAAAAAAAAAAAAAACEAAAAYAAAAFAAAAOcCAAApAQAAWDUAAFEpAAAQAAAAJgAAAAgAAAD/////AAAAAA=="/>
              </a:ext>
            </a:extLst>
          </p:cNvGrpSpPr>
          <p:nvPr/>
        </p:nvGrpSpPr>
        <p:grpSpPr>
          <a:xfrm>
            <a:off x="471805" y="188595"/>
            <a:ext cx="8199755" cy="6527800"/>
            <a:chOff x="471805" y="188595"/>
            <a:chExt cx="8199755" cy="6527800"/>
          </a:xfrm>
        </p:grpSpPr>
        <p:sp>
          <p:nvSpPr>
            <p:cNvPr id="5" name="Скругленный прямоугольник 3"/>
            <p:cNvSpPr>
              <a:extLst>
                <a:ext uri="smNativeData">
                  <pr:smNativeData xmlns:pr="smNativeData" val="SMDATA_13_ujwFYBMAAAAlAAAAZQAAAA0AAAAAkAAAAEgAAACQAAAASAAAAAAAAAABAAAAAAAAAAEAAABQAAAAhbacS3FV1T8AAAAAAADwvwAAAAAAAOA/AAAAAAAA4D8AAAAAAADgPwAAAAAAAOA/AAAAAAAA4D8AAAAAAADgPwAAAAAAAOA/AAAAAAAA4D8CAAAAjAAAAAEAAAADAAAA/9G9AP/y7gAAAAAAAAAAAAAAAAAAAAAAAAAAAAAAAAAAAAAAZAAAAAEAAABAAAAAAAAAAJz///9aAAAAAAAAAAEAAAAjAAAA/97QAAAAAAAAAAAAAAAAAAAAAAAAAAAAAAAAAAAAAAAAAAAAAAAAAAAAAAAAAAAAAAAAAAAAAAAAAAAAFAAAADwAAAABAAAAAAAAAPeSQA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MAAAAEAAAAAAAAAAAAAAAAAAAAAAAAAAeAAAAaAAAAAAAAAAAAAAAAAAAAAAAAAAAAAAAECcAABAnAAAAAAAAAAAAAAAAAAAAAAAAAAAAAAAAAAAAAAAAAAAAAD8AAAAAAAAAwMD/AAAAAABkAAAAMgAAAAAAAABkAAAAAAAAAH9/fwAKAAAAHwAAAFQAAAD/0b0A//LuAP/e0AAAAAAAAAAAAAAAAAAAAAAAAAAAAAAAAAAAAAAA95JAAAAAAAIAAAACAAAAAMDA/wB/f38AAAAAAAAAAAAAAAAAAAAAAAAAAAAhAAAAGAAAABQAAADnAgAA6wYAAFg1AAAnJAAAAAAAACYAAAAIAAAA//////////8="/>
                </a:ext>
              </a:extLst>
            </p:cNvSpPr>
            <p:nvPr/>
          </p:nvSpPr>
          <p:spPr>
            <a:xfrm>
              <a:off x="471805" y="1124585"/>
              <a:ext cx="8199755" cy="4752340"/>
            </a:xfrm>
            <a:prstGeom prst="roundRect">
              <a:avLst>
                <a:gd name="adj" fmla="val 16667"/>
              </a:avLst>
            </a:prstGeom>
            <a:gradFill flip="none" rotWithShape="0">
              <a:gsLst>
                <a:gs pos="0">
                  <a:srgbClr val="FFD1BD"/>
                </a:gs>
                <a:gs pos="35000">
                  <a:srgbClr val="FFDED0"/>
                </a:gs>
                <a:gs pos="100000">
                  <a:srgbClr val="FFF2EE"/>
                </a:gs>
              </a:gsLst>
              <a:lin ang="16200000" scaled="0"/>
              <a:tileRect/>
            </a:gradFill>
            <a:ln w="9525" cap="flat" cmpd="sng" algn="ctr">
              <a:solidFill>
                <a:srgbClr val="F79240"/>
              </a:solidFill>
              <a:prstDash val="solid"/>
              <a:headEnd type="none"/>
              <a:tailEnd type="none"/>
            </a:ln>
            <a:effectLst>
              <a:outerShdw blurRad="40005" dist="19685" dir="5400000" algn="tr">
                <a:schemeClr val="tx1">
                  <a:alpha val="38000"/>
                </a:schemeClr>
              </a:outerShdw>
            </a:effectLst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ru-ru">
                  <a:solidFill>
                    <a:srgbClr val="000000"/>
                  </a:solidFill>
                  <a:latin typeface="Calibri" pitchFamily="2" charset="-52"/>
                  <a:ea typeface="Calibri" pitchFamily="2" charset="-52"/>
                  <a:cs typeface="Calibri" pitchFamily="2" charset="-52"/>
                </a:defRPr>
              </a:pPr>
              <a:r>
                <a:rPr lang="ru-ru" sz="3200" b="1">
                  <a:solidFill>
                    <a:schemeClr val="tx1"/>
                  </a:solidFill>
                </a:rPr>
                <a:t>Для вас важна комфортная, бесконфликтная атмосфера, мир в семье, в школе и на работе, тогда ваша эффективность возрастает в разы. Вы любите удивлять, делать приятное, сюрпризы, подарки. Хорошие организаторские и творческие способности</a:t>
              </a:r>
              <a:endParaRPr lang="ru-ru" sz="3200" b="1">
                <a:solidFill>
                  <a:schemeClr val="tx1"/>
                </a:solidFill>
              </a:endParaRPr>
            </a:p>
          </p:txBody>
        </p:sp>
        <p:sp>
          <p:nvSpPr>
            <p:cNvPr id="4" name="Скругленный прямоугольник 5"/>
            <p:cNvSpPr>
              <a:extLst>
                <a:ext uri="smNativeData">
                  <pr:smNativeData xmlns:pr="smNativeData" val="SMDATA_13_ujwFYBMAAAAlAAAAZQAAAA0AAAAAkAAAAEgAAACQAAAASAAAAAAAAAABAAAAAAAAAAEAAABQAAAAhbacS3FV1T8AAAAAAADwvwAAAAAAAOA/AAAAAAAA4D8AAAAAAADgPwAAAAAAAOA/AAAAAAAA4D8AAAAAAADgPwAAAAAAAOA/AAAAAAAA4D8CAAAAjAAAAAEAAAADAAAA2/ypAPT/5gAAAAAAAAAAAAAAAAAAAAAAAAAAAAAAAAAAAAAAZAAAAAEAAABAAAAAAAAAAJz///9aAAAAAAAAAAEAAAAjAAAA4/zCAAAAAAAAAAAAAAAAAAAAAAAAAAAAAAAAAAAAAAAAAAAAAAAAAAAAAAAAAAAAAAAAAAAAAAAAAAAAFAAAADwAAAABAAAAAAAAAJm6VA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MAAAAEAAAAAAAAAAAAAAAAAAAAAAAAAAeAAAAaAAAAAAAAAAAAAAAAAAAAAAAAAAAAAAAECcAABAnAAAAAAAAAAAAAAAAAAAAAAAAAAAAAAAAAAAAAAAAAAAAAD8AAAAAAAAAwMD/AAAAAABkAAAAMgAAAAAAAABkAAAAAAAAAH9/fwAKAAAAHwAAAFQAAADb/KkA9P/mAOP8wgAAAAAAAAAAAAAAAAAAAAAAAAAAAAAAAAAAAAAAmbpUAAAAAAIAAAACAAAAAMDA/wB/f38AAAAAAAAAAAAAAAAAAAAAAAAAAAAhAAAAGAAAABQAAAAzAwAAJyQAAPMzAABRKQAAAAAAACYAAAAIAAAA//////////8="/>
                </a:ext>
              </a:extLst>
            </p:cNvSpPr>
            <p:nvPr/>
          </p:nvSpPr>
          <p:spPr>
            <a:xfrm>
              <a:off x="520065" y="5876925"/>
              <a:ext cx="7924800" cy="839470"/>
            </a:xfrm>
            <a:prstGeom prst="roundRect">
              <a:avLst>
                <a:gd name="adj" fmla="val 16667"/>
              </a:avLst>
            </a:prstGeom>
            <a:gradFill flip="none" rotWithShape="0">
              <a:gsLst>
                <a:gs pos="0">
                  <a:srgbClr val="DBFCA9"/>
                </a:gs>
                <a:gs pos="35000">
                  <a:srgbClr val="E3FCC2"/>
                </a:gs>
                <a:gs pos="100000">
                  <a:srgbClr val="F4FFE6"/>
                </a:gs>
              </a:gsLst>
              <a:lin ang="16200000" scaled="0"/>
              <a:tileRect/>
            </a:gradFill>
            <a:ln w="9525" cap="flat" cmpd="sng" algn="ctr">
              <a:solidFill>
                <a:srgbClr val="99BA54"/>
              </a:solidFill>
              <a:prstDash val="solid"/>
              <a:headEnd type="none"/>
              <a:tailEnd type="none"/>
            </a:ln>
            <a:effectLst>
              <a:outerShdw blurRad="40005" dist="19685" dir="5400000" algn="tr">
                <a:schemeClr val="tx1">
                  <a:alpha val="38000"/>
                </a:schemeClr>
              </a:outerShdw>
            </a:effectLst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ru-ru">
                  <a:solidFill>
                    <a:srgbClr val="000000"/>
                  </a:solidFill>
                  <a:latin typeface="Calibri" pitchFamily="2" charset="-52"/>
                  <a:ea typeface="Calibri" pitchFamily="2" charset="-52"/>
                  <a:cs typeface="Calibri" pitchFamily="2" charset="-52"/>
                </a:defRPr>
              </a:pPr>
              <a:r>
                <a:rPr lang="ru-ru" sz="2000" b="1">
                  <a:solidFill>
                    <a:schemeClr val="tx1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</a:rPr>
                <a:t>Социокультурная деятельность </a:t>
              </a:r>
              <a:endParaRPr lang="ru-ru" sz="2000" b="1">
                <a:solidFill>
                  <a:schemeClr val="tx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  <a:p>
              <a:pPr algn="ctr">
                <a:defRPr lang="ru-ru">
                  <a:solidFill>
                    <a:srgbClr val="000000"/>
                  </a:solidFill>
                  <a:latin typeface="Calibri" pitchFamily="2" charset="-52"/>
                  <a:ea typeface="Calibri" pitchFamily="2" charset="-52"/>
                  <a:cs typeface="Calibri" pitchFamily="2" charset="-52"/>
                </a:defRPr>
              </a:pPr>
              <a:r>
                <a:rPr lang="ru-ru" sz="2000" b="1">
                  <a:solidFill>
                    <a:schemeClr val="tx1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</a:rPr>
                <a:t>(организатор праздничных мероприятий, артист, воспитатель) </a:t>
              </a:r>
              <a:endParaRPr lang="ru-ru" sz="2000" b="1">
                <a:solidFill>
                  <a:schemeClr val="tx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" name="Скругленный прямоугольник 8"/>
            <p:cNvSpPr>
              <a:extLst>
                <a:ext uri="smNativeData">
                  <pr:smNativeData xmlns:pr="smNativeData" val="SMDATA_13_ujwFYBMAAAAlAAAAZQAAAA0AAAAAkAAAAEgAAACQAAAASAAAAAAAAAABAAAAAAAAAAEAAABQAAAAhbacS3FV1T8AAAAAAADwvwAAAAAAAOA/AAAAAAAA4D8AAAAAAADgPwAAAAAAAOA/AAAAAAAA4D8AAAAAAADgPwAAAAAAAOA/AAAAAAAA4D8CAAAAjAAAAAEAAAADAAAA2/ypAPT/5gAAAAAAAAAAAAAAAAAAAAAAAAAAAAAAAAAAAAAAZAAAAAEAAABAAAAAAAAAAJz///9aAAAAAAAAAAEAAAAjAAAA4/zCAAAAAAAAAAAAAAAAAAAAAAAAAAAAAAAAAAAAAAAAAAAAAAAAAAAAAAAAAAAAAAAAAAAAAAAAAAAAFAAAADwAAAABAAAAAAAAAJm6VA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MAAAAEAAAAAAAAAAAAAAAAAAAAAAAAAAeAAAAaAAAAAAAAAAAAAAAAAAAAAAAAAAAAAAAECcAABAnAAAAAAAAAAAAAAAAAAAAAAAAAAAAAAAAAAAAAAAAAAAAAD8AAAAAAAAAwMD/AAAAAABkAAAAMgAAAAAAAABkAAAAAAAAAH9/fwAKAAAAHwAAAFQAAADb/KkA9P/mAOP8wgAAAAAAAAAAAAAAAAAAAAAAAAAAAAAAAAAAAAAAmbpUAAAAAAIAAAACAAAAAMDA/wB/f38AAAAAAAAAAAAAAAAAAAAAAAAAAAAhAAAAGAAAABQAAACFCgAAKQEAALotAABTBgAAAAAAACYAAAAIAAAA//////////8="/>
                </a:ext>
              </a:extLst>
            </p:cNvSpPr>
            <p:nvPr/>
          </p:nvSpPr>
          <p:spPr>
            <a:xfrm>
              <a:off x="1710055" y="188595"/>
              <a:ext cx="5723255" cy="839470"/>
            </a:xfrm>
            <a:prstGeom prst="roundRect">
              <a:avLst>
                <a:gd name="adj" fmla="val 16667"/>
              </a:avLst>
            </a:prstGeom>
            <a:gradFill flip="none" rotWithShape="0">
              <a:gsLst>
                <a:gs pos="0">
                  <a:srgbClr val="DBFCA9"/>
                </a:gs>
                <a:gs pos="35000">
                  <a:srgbClr val="E3FCC2"/>
                </a:gs>
                <a:gs pos="100000">
                  <a:srgbClr val="F4FFE6"/>
                </a:gs>
              </a:gsLst>
              <a:lin ang="16200000" scaled="0"/>
              <a:tileRect/>
            </a:gradFill>
            <a:ln w="9525" cap="flat" cmpd="sng" algn="ctr">
              <a:solidFill>
                <a:srgbClr val="99BA54"/>
              </a:solidFill>
              <a:prstDash val="solid"/>
              <a:headEnd type="none"/>
              <a:tailEnd type="none"/>
            </a:ln>
            <a:effectLst>
              <a:outerShdw blurRad="40005" dist="19685" dir="5400000" algn="tr">
                <a:schemeClr val="tx1">
                  <a:alpha val="38000"/>
                </a:schemeClr>
              </a:outerShdw>
            </a:effectLst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ru-ru">
                  <a:solidFill>
                    <a:srgbClr val="000000"/>
                  </a:solidFill>
                  <a:latin typeface="Calibri" pitchFamily="2" charset="-52"/>
                  <a:ea typeface="Calibri" pitchFamily="2" charset="-52"/>
                  <a:cs typeface="Calibri" pitchFamily="2" charset="-52"/>
                </a:defRPr>
              </a:pPr>
              <a:r>
                <a:rPr lang="ru-ru" sz="2000" b="1">
                  <a:solidFill>
                    <a:schemeClr val="tx1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</a:rPr>
                <a:t>ПЕРЕВОПЛОЩАТЬСЯ В КОГО-ЛИБО</a:t>
              </a:r>
              <a:endParaRPr lang="ru-ru" sz="2000" b="1">
                <a:solidFill>
                  <a:schemeClr val="tx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val="SMDATA_13_ujwFY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9AQAAPwgAAJ00AABHDwAAEAAAACYAAAAIAAAAAQAAAAAAAAA="/>
              </a:ext>
            </a:extLst>
          </p:cNvSpPr>
          <p:nvPr>
            <p:ph type="title"/>
          </p:nvPr>
        </p:nvSpPr>
        <p:spPr>
          <a:xfrm>
            <a:off x="323215" y="1340485"/>
            <a:ext cx="8229600" cy="1143000"/>
          </a:xfrm>
        </p:spPr>
        <p:txBody>
          <a:bodyPr/>
          <a:lstStyle/>
          <a:p>
            <a:pPr algn="ctr">
              <a:defRPr lang="ru-ru"/>
            </a:pPr>
            <a:r>
              <a:t>ПОЭТОМУ ВАЖНО:</a:t>
            </a:r>
          </a:p>
        </p:txBody>
      </p:sp>
      <p:sp>
        <p:nvSpPr>
          <p:cNvPr id="3" name="Содержимое 3"/>
          <p:cNvSpPr>
            <a:spLocks noGrp="1" noChangeArrowheads="1"/>
            <a:extLst>
              <a:ext uri="smNativeData">
                <pr:smNativeData xmlns:pr="smNativeData" val="SMDATA_13_ujwFY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BSAwAAew4AAHo1AAAjKgAAEAAAACYAAAAIAAAAASAAAAAAAAA="/>
              </a:ext>
            </a:extLst>
          </p:cNvSpPr>
          <p:nvPr>
            <p:ph type="body" idx="1"/>
          </p:nvPr>
        </p:nvSpPr>
        <p:spPr>
          <a:xfrm>
            <a:off x="539750" y="2353945"/>
            <a:ext cx="8153400" cy="449580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t>Выбор должен быть обеспечен внутренними ресурсами в большей степени: </a:t>
            </a:r>
          </a:p>
          <a:p>
            <a:pPr>
              <a:defRPr lang="ru-ru"/>
            </a:pPr>
            <a:r>
              <a:rPr lang="ru-ru" b="1">
                <a:solidFill>
                  <a:srgbClr val="FF0000"/>
                </a:solidFill>
              </a:rPr>
              <a:t>личностными особенностями, </a:t>
            </a:r>
            <a:endParaRPr lang="ru-ru" b="1">
              <a:solidFill>
                <a:srgbClr val="FF0000"/>
              </a:solidFill>
            </a:endParaRPr>
          </a:p>
          <a:p>
            <a:pPr>
              <a:defRPr lang="ru-ru"/>
            </a:pPr>
            <a:r>
              <a:rPr lang="ru-ru" b="1">
                <a:solidFill>
                  <a:srgbClr val="FF0000"/>
                </a:solidFill>
              </a:rPr>
              <a:t>склонностями,</a:t>
            </a:r>
            <a:endParaRPr lang="ru-ru" b="1">
              <a:solidFill>
                <a:srgbClr val="FF0000"/>
              </a:solidFill>
            </a:endParaRPr>
          </a:p>
          <a:p>
            <a:pPr>
              <a:defRPr lang="ru-ru"/>
            </a:pPr>
            <a:r>
              <a:rPr lang="ru-ru" b="1">
                <a:solidFill>
                  <a:srgbClr val="FF0000"/>
                </a:solidFill>
              </a:rPr>
              <a:t>способностями, </a:t>
            </a:r>
            <a:endParaRPr lang="ru-ru" b="1">
              <a:solidFill>
                <a:srgbClr val="FF0000"/>
              </a:solidFill>
            </a:endParaRPr>
          </a:p>
          <a:p>
            <a:pPr>
              <a:defRPr lang="ru-ru"/>
            </a:pPr>
            <a:r>
              <a:rPr lang="ru-ru" b="1">
                <a:solidFill>
                  <a:srgbClr val="FF0000"/>
                </a:solidFill>
              </a:rPr>
              <a:t>профессионально важными качествами,</a:t>
            </a:r>
            <a:endParaRPr lang="ru-ru" b="1">
              <a:solidFill>
                <a:srgbClr val="FF0000"/>
              </a:solidFill>
            </a:endParaRPr>
          </a:p>
          <a:p>
            <a:pPr>
              <a:defRPr lang="ru-ru"/>
            </a:pPr>
          </a:p>
          <a:p>
            <a:pPr>
              <a:buNone/>
              <a:defRPr lang="ru-ru"/>
            </a:pPr>
            <a:r>
              <a:t> а уже вторично - внешними: деньги, связи, случай. </a:t>
            </a:r>
          </a:p>
        </p:txBody>
      </p:sp>
      <p:sp>
        <p:nvSpPr>
          <p:cNvPr id="4" name="Прямоугольник 1"/>
          <p:cNvSpPr>
            <a:extLst>
              <a:ext uri="smNativeData">
                <pr:smNativeData xmlns:pr="smNativeData" val="SMDATA_13_ujwFY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AbAQAAHQAAAEA4AADFCQAAECAAACYAAAAIAAAA//////////8="/>
              </a:ext>
            </a:extLst>
          </p:cNvSpPr>
          <p:nvPr/>
        </p:nvSpPr>
        <p:spPr>
          <a:xfrm>
            <a:off x="179705" y="18415"/>
            <a:ext cx="8964295" cy="15697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ru-ru" sz="2400" b="1">
                <a:solidFill>
                  <a:srgbClr val="0C0C0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3" charset="-52"/>
                <a:ea typeface="Calibri" pitchFamily="2" charset="-52"/>
                <a:cs typeface="Courier New" pitchFamily="3" charset="-52"/>
              </a:rPr>
              <a:t>Профессия – это образ жизни</a:t>
            </a:r>
            <a:endParaRPr lang="ru-ru" sz="2400" b="1">
              <a:solidFill>
                <a:srgbClr val="0C0C0C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Courier New" pitchFamily="3" charset="-52"/>
              <a:ea typeface="Calibri" pitchFamily="2" charset="-52"/>
              <a:cs typeface="Courier New" pitchFamily="3" charset="-52"/>
            </a:endParaRPr>
          </a:p>
          <a:p>
            <a:pPr algn="ctr">
              <a:defRPr lang="ru-ru"/>
            </a:pPr>
            <a:r>
              <a:rPr lang="ru-ru" sz="2400" b="1">
                <a:solidFill>
                  <a:srgbClr val="0C0C0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3" charset="-52"/>
                <a:ea typeface="Calibri" pitchFamily="2" charset="-52"/>
                <a:cs typeface="Courier New" pitchFamily="3" charset="-52"/>
              </a:rPr>
              <a:t> </a:t>
            </a:r>
            <a:endParaRPr lang="ru-ru" sz="2400" b="1">
              <a:solidFill>
                <a:srgbClr val="0C0C0C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Courier New" pitchFamily="3" charset="-52"/>
              <a:ea typeface="Calibri" pitchFamily="2" charset="-52"/>
              <a:cs typeface="Courier New" pitchFamily="3" charset="-52"/>
            </a:endParaRPr>
          </a:p>
          <a:p>
            <a:pPr algn="ctr">
              <a:defRPr lang="ru-ru"/>
            </a:pPr>
            <a:r>
              <a:rPr lang="ru-ru" sz="2400" b="1">
                <a:solidFill>
                  <a:srgbClr val="0C0C0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3" charset="-52"/>
                <a:ea typeface="Calibri" pitchFamily="2" charset="-52"/>
                <a:cs typeface="Courier New" pitchFamily="3" charset="-52"/>
              </a:rPr>
              <a:t>В жизни мы делаем два главных выбора: </a:t>
            </a:r>
            <a:endParaRPr lang="ru-ru" sz="2400" b="1">
              <a:solidFill>
                <a:srgbClr val="0C0C0C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Courier New" pitchFamily="3" charset="-52"/>
              <a:ea typeface="Calibri" pitchFamily="2" charset="-52"/>
              <a:cs typeface="Courier New" pitchFamily="3" charset="-52"/>
            </a:endParaRPr>
          </a:p>
          <a:p>
            <a:pPr algn="ctr">
              <a:defRPr lang="ru-ru"/>
            </a:pPr>
            <a:r>
              <a:rPr lang="ru-ru" sz="2400" b="1">
                <a:solidFill>
                  <a:srgbClr val="0C0C0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3" charset="-52"/>
                <a:ea typeface="Calibri" pitchFamily="2" charset="-52"/>
                <a:cs typeface="Courier New" pitchFamily="3" charset="-52"/>
              </a:rPr>
              <a:t>«кем быть?» и «с кем быть?»</a:t>
            </a:r>
            <a:endParaRPr lang="ru-ru" sz="2400" b="1">
              <a:solidFill>
                <a:srgbClr val="0C0C0C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Courier New" pitchFamily="3" charset="-52"/>
              <a:ea typeface="Calibri" pitchFamily="2" charset="-52"/>
              <a:cs typeface="Courier New" pitchFamily="3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val="SMDATA_13_ujwFY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grpSp>
        <p:nvGrpSpPr>
          <p:cNvPr id="3" name="Группа 2"/>
          <p:cNvGrpSpPr>
            <a:extLst>
              <a:ext uri="smNativeData">
                <pr:smNativeData xmlns:pr="smNativeData" val="SMDATA_7_ujwFYBMAAAAlAAAAAQAAAA8BAAAAkAAAAEgAAACQAAAASAAAAAAAAAAAAAAAAAAAABcAAAAUAAAAAAAAAAAAAAD/fwAA/38AAAAAAAAJAAAABAAAAGQAMAAMAAAAEAAAAAAAAAAAAAAAAAAAAAAAAAAfAAAAVAAAAAAAAAAAAAAAAAAAAAAAAAAAAAAAAAAAAAAAAAAAAAAAAAAAAAAAAAAAAAAAAAAAAAAAAAAAAAAAAAAAAAAAAAAAAAAAAAAAAAAAAAAAAAAAAAAAACEAAAAYAAAAFAAAABcFAAB5AQAAQzYAAA4qAAAQAAAAJgAAAAgAAAD/////AAAAAA=="/>
              </a:ext>
            </a:extLst>
          </p:cNvGrpSpPr>
          <p:nvPr/>
        </p:nvGrpSpPr>
        <p:grpSpPr>
          <a:xfrm>
            <a:off x="827405" y="239395"/>
            <a:ext cx="7993380" cy="6597015"/>
            <a:chOff x="827405" y="239395"/>
            <a:chExt cx="7993380" cy="6597015"/>
          </a:xfrm>
        </p:grpSpPr>
        <p:sp>
          <p:nvSpPr>
            <p:cNvPr id="6" name="Скругленный прямоугольник 3"/>
            <p:cNvSpPr>
              <a:extLst>
                <a:ext uri="smNativeData">
                  <pr:smNativeData xmlns:pr="smNativeData" val="SMDATA_13_ujwFYBMAAAAlAAAAZQAAAA0AAAAAkAAAAEgAAACQAAAASAAAAAAAAAABAAAAAAAAAAEAAABQAAAAhbacS3FV1T8AAAAAAADwvwAAAAAAAOA/AAAAAAAA4D8AAAAAAADgPwAAAAAAAOA/AAAAAAAA4D8AAAAAAADgPwAAAAAAAOA/AAAAAAAA4D8CAAAAjAAAAAEAAAADAAAAybXoAO/s+QAAAAAAAAAAAAAAAAAAAAAAAAAAAAAAAAAAAAAAZAAAAAEAAABAAAAAAAAAAJz///9aAAAAAAAAAAEAAAAjAAAA2c3tAAAAAAAAAAAAAAAAAAAAAAAAAAAAAAAAAAAAAAAAAAAAAAAAAAAAAAAAAAAAAAAAAAAAAAAAAAAAFAAAADwAAAABAAAAAAAAAHxhng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MAAAAEAAAAAAAAAAAAAAAAAAAAAAAAAAeAAAAaAAAAAAAAAAAAAAAAAAAAAAAAAAAAAAAECcAABAnAAAAAAAAAAAAAAAAAAAAAAAAAAAAAAAAAAAAAAAAAAAAAD8AAAAAAAAAwMD/AAAAAABkAAAAMgAAAAAAAABkAAAAAAAAAH9/fwAKAAAAHwAAAFQAAADJtegA7+z5ANnN7QAAAAAAAAAAAAAAAAAAAAAAAAAAAAAAAAAAAAAAfGGeAAAAAAIAAAACAAAAAMDA/wB/f38AAAAAAAAAAAAAAAAAAAAAAAAAAAAhAAAAGAAAABQAAAAmDAAAeQEAAKovAACjBgAAAAAAACYAAAAIAAAA//////////8="/>
                </a:ext>
              </a:extLst>
            </p:cNvSpPr>
            <p:nvPr/>
          </p:nvSpPr>
          <p:spPr>
            <a:xfrm>
              <a:off x="1974850" y="239395"/>
              <a:ext cx="5773420" cy="839470"/>
            </a:xfrm>
            <a:prstGeom prst="roundRect">
              <a:avLst>
                <a:gd name="adj" fmla="val 16667"/>
              </a:avLst>
            </a:prstGeom>
            <a:gradFill flip="none" rotWithShape="0">
              <a:gsLst>
                <a:gs pos="0">
                  <a:srgbClr val="C9B5E8"/>
                </a:gs>
                <a:gs pos="35000">
                  <a:srgbClr val="D9CDED"/>
                </a:gs>
                <a:gs pos="100000">
                  <a:srgbClr val="EFECF9"/>
                </a:gs>
              </a:gsLst>
              <a:lin ang="16200000" scaled="0"/>
              <a:tileRect/>
            </a:gradFill>
            <a:ln w="9525" cap="flat" cmpd="sng" algn="ctr">
              <a:solidFill>
                <a:srgbClr val="7C619E"/>
              </a:solidFill>
              <a:prstDash val="solid"/>
              <a:headEnd type="none"/>
              <a:tailEnd type="none"/>
            </a:ln>
            <a:effectLst>
              <a:outerShdw blurRad="40005" dist="19685" dir="5400000" algn="tr">
                <a:schemeClr val="tx1">
                  <a:alpha val="38000"/>
                </a:schemeClr>
              </a:outerShdw>
            </a:effectLst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ru-ru">
                  <a:solidFill>
                    <a:srgbClr val="000000"/>
                  </a:solidFill>
                  <a:latin typeface="Calibri" pitchFamily="2" charset="-52"/>
                  <a:ea typeface="Calibri" pitchFamily="2" charset="-52"/>
                  <a:cs typeface="Calibri" pitchFamily="2" charset="-52"/>
                </a:defRPr>
              </a:pPr>
              <a:r>
                <a:rPr lang="ru-ru" sz="2000" b="1">
                  <a:solidFill>
                    <a:schemeClr val="tx1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</a:rPr>
                <a:t>ЧИТАТЬ ЧУЖИЕ МЫСЛИ</a:t>
              </a:r>
              <a:endParaRPr lang="ru-ru" sz="2000" b="1">
                <a:solidFill>
                  <a:schemeClr val="tx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5" name="Скругленный прямоугольник 4"/>
            <p:cNvSpPr>
              <a:extLst>
                <a:ext uri="smNativeData">
                  <pr:smNativeData xmlns:pr="smNativeData" val="SMDATA_13_ujwFYBMAAAAlAAAAZQAAAA0AAAAAkAAAAEgAAACQAAAASAAAAAAAAAABAAAAAAAAAAEAAABQAAAAhbacS3FV1T8AAAAAAADwvwAAAAAAAOA/AAAAAAAA4D8AAAAAAADgPwAAAAAAAOA/AAAAAAAA4D8AAAAAAADgPwAAAAAAAOA/AAAAAAAA4D8CAAAAjAAAAAEAAAADAAAA/9G9AP/y7gAAAAAAAAAAAAAAAAAAAAAAAAAAAAAAAAAAAAAAZAAAAAEAAABAAAAAAAAAAJz///9aAAAAAAAAAAEAAAAjAAAA/97QAAAAAAAAAAAAAAAAAAAAAAAAAAAAAAAAAAAAAAAAAAAAAAAAAAAAAAAAAAAAAAAAAAAAAAAAAAAAFAAAADwAAAABAAAAAAAAAPeSQA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MAAAAEAAAAAAAAAAAAAAAAAAAAAAAAAAeAAAAaAAAAAAAAAAAAAAAAAAAAAAAAAAAAAAAECcAABAnAAAAAAAAAAAAAAAAAAAAAAAAAAAAAAAAAAAAAAAAAAAAAD8AAAAAAAAAwMD/AAAAAABkAAAAMgAAAAAAAABkAAAAAAAAAH9/fwAKAAAAHwAAAFQAAAD/0b0A//LuAP/e0AAAAAAAAAAAAAAAAAAAAAAAAAAAAAAAAAAAAAAA95JAAAAAAAIAAAACAAAAAMDA/wB/f38AAAAAAAAAAAAAAAAAAAAAAAAAAAAhAAAAGAAAABQAAAAXBQAAOwcAAEM2AAB3JAAAAAAAACYAAAAIAAAA//////////8="/>
                </a:ext>
              </a:extLst>
            </p:cNvSpPr>
            <p:nvPr/>
          </p:nvSpPr>
          <p:spPr>
            <a:xfrm>
              <a:off x="827405" y="1175385"/>
              <a:ext cx="7993380" cy="4752340"/>
            </a:xfrm>
            <a:prstGeom prst="roundRect">
              <a:avLst>
                <a:gd name="adj" fmla="val 16667"/>
              </a:avLst>
            </a:prstGeom>
            <a:gradFill flip="none" rotWithShape="0">
              <a:gsLst>
                <a:gs pos="0">
                  <a:srgbClr val="FFD1BD"/>
                </a:gs>
                <a:gs pos="35000">
                  <a:srgbClr val="FFDED0"/>
                </a:gs>
                <a:gs pos="100000">
                  <a:srgbClr val="FFF2EE"/>
                </a:gs>
              </a:gsLst>
              <a:lin ang="16200000" scaled="0"/>
              <a:tileRect/>
            </a:gradFill>
            <a:ln w="9525" cap="flat" cmpd="sng" algn="ctr">
              <a:solidFill>
                <a:srgbClr val="F79240"/>
              </a:solidFill>
              <a:prstDash val="solid"/>
              <a:headEnd type="none"/>
              <a:tailEnd type="none"/>
            </a:ln>
            <a:effectLst>
              <a:outerShdw blurRad="40005" dist="19685" dir="5400000" algn="tr">
                <a:schemeClr val="tx1">
                  <a:alpha val="38000"/>
                </a:schemeClr>
              </a:outerShdw>
            </a:effectLst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ru-ru">
                  <a:solidFill>
                    <a:srgbClr val="000000"/>
                  </a:solidFill>
                  <a:latin typeface="Calibri" pitchFamily="2" charset="-52"/>
                  <a:ea typeface="Calibri" pitchFamily="2" charset="-52"/>
                  <a:cs typeface="Calibri" pitchFamily="2" charset="-52"/>
                </a:defRPr>
              </a:pPr>
              <a:r>
                <a:rPr lang="ru-ru" sz="3200" b="1">
                  <a:solidFill>
                    <a:schemeClr val="tx1"/>
                  </a:solidFill>
                </a:rPr>
                <a:t>Вас трудно обмануть, вы всегда улавливаете, что скрывают слова на самом деле, очень проницательны, коммуникабельны. Вы видите и понимаете людей, поэтому одним с вами очень комфортно и надежно, другие вас опасаются. Способны к руководящей работе</a:t>
              </a:r>
              <a:endParaRPr lang="ru-ru" sz="3200" b="1">
                <a:solidFill>
                  <a:schemeClr val="tx1"/>
                </a:solidFill>
              </a:endParaRPr>
            </a:p>
          </p:txBody>
        </p:sp>
        <p:sp>
          <p:nvSpPr>
            <p:cNvPr id="4" name="Скругленный прямоугольник 5"/>
            <p:cNvSpPr>
              <a:extLst>
                <a:ext uri="smNativeData">
                  <pr:smNativeData xmlns:pr="smNativeData" val="SMDATA_13_ujwFYBMAAAAlAAAAZQAAAA0AAAAAkAAAAEgAAACQAAAASAAAAAAAAAABAAAAAAAAAAEAAABQAAAAhbacS3FV1T8AAAAAAADwvwAAAAAAAOA/AAAAAAAA4D8AAAAAAADgPwAAAAAAAOA/AAAAAAAA4D8AAAAAAADgPwAAAAAAAOA/AAAAAAAA4D8CAAAAjAAAAAEAAAADAAAAybXoAO/s+QAAAAAAAAAAAAAAAAAAAAAAAAAAAAAAAAAAAAAAZAAAAAEAAABAAAAAAAAAAJz///9aAAAAAAAAAAEAAAAjAAAA2c3tAAAAAAAAAAAAAAAAAAAAAAAAAAAAAAAAAAAAAAAAAAAAAAAAAAAAAAAAAAAAAAAAAAAAAAAAAAAAFAAAADwAAAABAAAAAAAAAHxhng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MAAAAEAAAAAAAAAAAAAAAAAAAAAAAAAAeAAAAaAAAAAAAAAAAAAAAAAAAAAAAAAAAAAAAECcAABAnAAAAAAAAAAAAAAAAAAAAAAAAAAAAAAAAAAAAAAAAAAAAAD8AAAAAAAAAwMD/AAAAAABkAAAAMgAAAAAAAABkAAAAAAAAAH9/fwAKAAAAHwAAAFQAAADJtegA7+z5ANnN7QAAAAAAAAAAAAAAAAAAAAAAAAAAAAAAAAAAAAAAfGGeAAAAAAIAAAACAAAAAMDA/wB/f38AAAAAAAAAAAAAAAAAAAAAAAAAAAAhAAAAGAAAABQAAAAXBQAA5CQAAEM2AAAOKgAAAAAAACYAAAAIAAAA//////////8="/>
                </a:ext>
              </a:extLst>
            </p:cNvSpPr>
            <p:nvPr/>
          </p:nvSpPr>
          <p:spPr>
            <a:xfrm>
              <a:off x="827405" y="5996940"/>
              <a:ext cx="7993380" cy="839470"/>
            </a:xfrm>
            <a:prstGeom prst="roundRect">
              <a:avLst>
                <a:gd name="adj" fmla="val 16667"/>
              </a:avLst>
            </a:prstGeom>
            <a:gradFill flip="none" rotWithShape="0">
              <a:gsLst>
                <a:gs pos="0">
                  <a:srgbClr val="C9B5E8"/>
                </a:gs>
                <a:gs pos="35000">
                  <a:srgbClr val="D9CDED"/>
                </a:gs>
                <a:gs pos="100000">
                  <a:srgbClr val="EFECF9"/>
                </a:gs>
              </a:gsLst>
              <a:lin ang="16200000" scaled="0"/>
              <a:tileRect/>
            </a:gradFill>
            <a:ln w="9525" cap="flat" cmpd="sng" algn="ctr">
              <a:solidFill>
                <a:srgbClr val="7C619E"/>
              </a:solidFill>
              <a:prstDash val="solid"/>
              <a:headEnd type="none"/>
              <a:tailEnd type="none"/>
            </a:ln>
            <a:effectLst>
              <a:outerShdw blurRad="40005" dist="19685" dir="5400000" algn="tr">
                <a:schemeClr val="tx1">
                  <a:alpha val="38000"/>
                </a:schemeClr>
              </a:outerShdw>
            </a:effectLst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ru-ru">
                  <a:solidFill>
                    <a:srgbClr val="000000"/>
                  </a:solidFill>
                  <a:latin typeface="Calibri" pitchFamily="2" charset="-52"/>
                  <a:ea typeface="Calibri" pitchFamily="2" charset="-52"/>
                  <a:cs typeface="Calibri" pitchFamily="2" charset="-52"/>
                </a:defRPr>
              </a:pPr>
              <a:r>
                <a:rPr lang="ru-ru" sz="2000" b="1">
                  <a:solidFill>
                    <a:schemeClr val="tx1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</a:rPr>
                <a:t>Управление, психология, юриспруденция</a:t>
              </a:r>
              <a:endParaRPr lang="ru-ru" sz="2000" b="1">
                <a:solidFill>
                  <a:schemeClr val="tx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>
            <a:extLst>
              <a:ext uri="smNativeData">
                <pr:smNativeData xmlns:pr="smNativeData" val="SMDATA_13_ujwFYBMAAAAlAAAAZQAAAA0AAAAAkAAAAEgAAACQAAAASAAAAAAAAAABAAAAAAAAAAEAAABQAAAAhbacS3FV1T8AAAAAAADwvwAAAAAAAOA/AAAAAAAA4D8AAAAAAADgPwAAAAAAAOA/AAAAAAAA4D8AAAAAAADgPwAAAAAAAOA/AAAAAAAA4D8CAAAAjAAAAAEAAAADAAAA2/ypAPT/5gAAAAAAAAAAAAAAAAAAAAAAAAAAAAAAAAAAAAAAZAAAAAEAAABAAAAAAAAAAJz///9aAAAAAAAAAAEAAAAjAAAA4/zCAAAAAAAAAAAAAAAAAAAAAAAAAAAAAAAAAAAAAAAAAAAAAAAAAAAAAAAAAAAAAAAAAAAAAAAAAAAAFAAAADwAAAABAAAAAAAAAJm6VA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MAAAAEAAAAAAAAAAAAAAAAAAAAAAAAAAeAAAAaAAAAAAAAAAAAAAAAAAAAAAAAAAAAAAAECcAABAnAAAAAAAAAAAAAAAAAAAAAAAAAAAAAAAAAAAAAAAAAAAAAD8AAAAAAAAAwMD/AAAAAABkAAAAMgAAAAAAAABkAAAAAAAAAH9/fwAKAAAAHwAAAFQAAADb/KkA9P/mAOP8wgAAAAAAAAAAAAAAAAAAAAAAAAAAAAAAAAAAAAAAmbpUAAAAAAIAAAACAAAAAMDA/wB/f38AAAAAAAAAAAAAAAAAAAAAAAAAAAAhAAAAGAAAABQAAAB8BAAAmgEAAMIVAADEBgAAEAAAACYAAAAIAAAA//////////8="/>
              </a:ext>
            </a:extLst>
          </p:cNvSpPr>
          <p:nvPr/>
        </p:nvSpPr>
        <p:spPr>
          <a:xfrm>
            <a:off x="728980" y="260350"/>
            <a:ext cx="2807970" cy="839470"/>
          </a:xfrm>
          <a:prstGeom prst="roundRect">
            <a:avLst>
              <a:gd name="adj" fmla="val 16667"/>
            </a:avLst>
          </a:prstGeom>
          <a:gradFill flip="none" rotWithShape="0">
            <a:gsLst>
              <a:gs pos="0">
                <a:srgbClr val="DBFCA9"/>
              </a:gs>
              <a:gs pos="35000">
                <a:srgbClr val="E3FCC2"/>
              </a:gs>
              <a:gs pos="100000">
                <a:srgbClr val="F4FFE6"/>
              </a:gs>
            </a:gsLst>
            <a:lin ang="16200000" scaled="0"/>
            <a:tileRect/>
          </a:gradFill>
          <a:ln w="9525" cap="flat" cmpd="sng" algn="ctr">
            <a:solidFill>
              <a:srgbClr val="99BA54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000000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2000" b="1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ВИДЕТЬ БУДУЩЕЕ</a:t>
            </a:r>
            <a:endParaRPr lang="ru-ru" sz="2000" b="1"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>
            <a:extLst>
              <a:ext uri="smNativeData">
                <pr:smNativeData xmlns:pr="smNativeData" val="SMDATA_13_ujwFYBMAAAAlAAAAZQAAAA0AAAAAkAAAAEgAAACQAAAASAAAAAAAAAABAAAAAAAAAAEAAABQAAAAhbacS3FV1T8AAAAAAADwvwAAAAAAAOA/AAAAAAAA4D8AAAAAAADgPwAAAAAAAOA/AAAAAAAA4D8AAAAAAADgPwAAAAAAAOA/AAAAAAAA4D8CAAAAjAAAAAEAAAADAAAAybXoAO/s+QAAAAAAAAAAAAAAAAAAAAAAAAAAAAAAAAAAAAAAZAAAAAEAAABAAAAAAAAAAJz///9aAAAAAAAAAAEAAAAjAAAA2c3tAAAAAAAAAAAAAAAAAAAAAAAAAAAAAAAAAAAAAAAAAAAAAAAAAAAAAAAAAAAAAAAAAAAAAAAAAAAAFAAAADwAAAABAAAAAAAAAHxhng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MAAAAEAAAAAAAAAAAAAAAAAAAAAAAAAAeAAAAaAAAAAAAAAAAAAAAAAAAAAAAAAAAAAAAECcAABAnAAAAAAAAAAAAAAAAAAAAAAAAAAAAAAAAAAAAAAAAAAAAAD8AAAAAAAAAwMD/AAAAAABkAAAAMgAAAAAAAABkAAAAAAAAAH9/fwAKAAAAHwAAAFQAAADJtegA7+z5ANnN7QAAAAAAAAAAAAAAAAAAAAAAAAAAAAAAAAAAAAAAfGGeAAAAAAIAAAACAAAAAMDA/wB/f38AAAAAAAAAAAAAAAAAAAAAAAAAAAAhAAAAGAAAABQAAADGIQAAmgEAAA0zAADEBgAAEAAAACYAAAAIAAAA//////////8="/>
              </a:ext>
            </a:extLst>
          </p:cNvSpPr>
          <p:nvPr/>
        </p:nvSpPr>
        <p:spPr>
          <a:xfrm>
            <a:off x="5490210" y="260350"/>
            <a:ext cx="2808605" cy="839470"/>
          </a:xfrm>
          <a:prstGeom prst="roundRect">
            <a:avLst>
              <a:gd name="adj" fmla="val 16667"/>
            </a:avLst>
          </a:prstGeom>
          <a:gradFill flip="none" rotWithShape="0">
            <a:gsLst>
              <a:gs pos="0">
                <a:srgbClr val="C9B5E8"/>
              </a:gs>
              <a:gs pos="35000">
                <a:srgbClr val="D9CDED"/>
              </a:gs>
              <a:gs pos="100000">
                <a:srgbClr val="EFECF9"/>
              </a:gs>
            </a:gsLst>
            <a:lin ang="16200000" scaled="0"/>
            <a:tileRect/>
          </a:gradFill>
          <a:ln w="9525" cap="flat" cmpd="sng" algn="ctr">
            <a:solidFill>
              <a:srgbClr val="7C619E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000000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2000" b="1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СВЕРХСЛУХ, СВЕРХЗРЕНИЕ</a:t>
            </a:r>
            <a:endParaRPr lang="ru-ru" sz="2000" b="1"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>
            <a:extLst>
              <a:ext uri="smNativeData">
                <pr:smNativeData xmlns:pr="smNativeData" val="SMDATA_13_ujwFYBMAAAAlAAAAZQAAAA0AAAAAkAAAAEgAAACQAAAASAAAAAAAAAABAAAAAAAAAAEAAABQAAAAhbacS3FV1T8AAAAAAADwvwAAAAAAAOA/AAAAAAAA4D8AAAAAAADgPwAAAAAAAOA/AAAAAAAA4D8AAAAAAADgPwAAAAAAAOA/AAAAAAAA4D8CAAAAjAAAAAEAAAADAAAAybXoAO/s+QAAAAAAAAAAAAAAAAAAAAAAAAAAAAAAAAAAAAAAZAAAAAEAAABAAAAAAAAAAJz///9aAAAAAAAAAAEAAAAjAAAA2c3tAAAAAAAAAAAAAAAAAAAAAAAAAAAAAAAAAAAAAAAAAAAAAAAAAAAAAAAAAAAAAAAAAAAAAAAAAAAAFAAAADwAAAABAAAAAAAAAHxhng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MAAAAEAAAAAAAAAAAAAAAAAAAAAAAAAAeAAAAaAAAAAAAAAAAAAAAAAAAAAAAAAAAAAAAECcAABAnAAAAAAAAAAAAAAAAAAAAAAAAAAAAAAAAAAAAAAAAAAAAAD8AAAAAAAAAwMD/AAAAAABkAAAAMgAAAAAAAABkAAAAAAAAAH9/fwAKAAAAHwAAAFQAAADJtegA7+z5ANnN7QAAAAAAAAAAAAAAAAAAAAAAAAAAAAAAAAAAAAAAfGGeAAAAAAIAAAACAAAAAMDA/wB/f38AAAAAAAAAAAAAAAAAAAAAAAAAAAAhAAAAGAAAABQAAAApAQAAXQcAABUZAACZJAAAEAAAACYAAAAIAAAA//////////8="/>
              </a:ext>
            </a:extLst>
          </p:cNvSpPr>
          <p:nvPr/>
        </p:nvSpPr>
        <p:spPr>
          <a:xfrm>
            <a:off x="188595" y="1196975"/>
            <a:ext cx="3888740" cy="4752340"/>
          </a:xfrm>
          <a:prstGeom prst="roundRect">
            <a:avLst>
              <a:gd name="adj" fmla="val 16667"/>
            </a:avLst>
          </a:prstGeom>
          <a:gradFill flip="none" rotWithShape="0">
            <a:gsLst>
              <a:gs pos="0">
                <a:srgbClr val="C9B5E8"/>
              </a:gs>
              <a:gs pos="35000">
                <a:srgbClr val="D9CDED"/>
              </a:gs>
              <a:gs pos="100000">
                <a:srgbClr val="EFECF9"/>
              </a:gs>
            </a:gsLst>
            <a:lin ang="16200000" scaled="0"/>
            <a:tileRect/>
          </a:gradFill>
          <a:ln w="9525" cap="flat" cmpd="sng" algn="ctr">
            <a:solidFill>
              <a:srgbClr val="7C619E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000000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2400" b="1">
                <a:solidFill>
                  <a:schemeClr val="tx1"/>
                </a:solidFill>
              </a:rPr>
              <a:t>Творческая личность, любите приключения. Поиск идей, новых возможностей, решений – это ваше. Вы не терпите однообразия и ограниченности, несколько торопливы, всегда активны. В учебе и работе ваше место – на передовой, будь то наука или творчество!</a:t>
            </a:r>
            <a:endParaRPr lang="ru-ru" sz="2400" b="1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>
            <a:extLst>
              <a:ext uri="smNativeData">
                <pr:smNativeData xmlns:pr="smNativeData" val="SMDATA_13_ujwFYBMAAAAlAAAAZQAAAA0AAAAAkAAAAEgAAACQAAAASAAAAAAAAAABAAAAAAAAAAEAAABQAAAAhbacS3FV1T8AAAAAAADwvwAAAAAAAOA/AAAAAAAA4D8AAAAAAADgPwAAAAAAAOA/AAAAAAAA4D8AAAAAAADgPwAAAAAAAOA/AAAAAAAA4D8CAAAAjAAAAAEAAAADAAAAybXoAO/s+QAAAAAAAAAAAAAAAAAAAAAAAAAAAAAAAAAAAAAAZAAAAAEAAABAAAAAAAAAAJz///9aAAAAAAAAAAEAAAAjAAAA2c3tAAAAAAAAAAAAAAAAAAAAAAAAAAAAAAAAAAAAAAAAAAAAAAAAAAAAAAAAAAAAAAAAAAAAAAAAAAAAFAAAADwAAAABAAAAAAAAAHxhng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MAAAAEAAAAAAAAAAAAAAAAAAAAAAAAAAeAAAAaAAAAAAAAAAAAAAAAAAAAAAAAAAAAAAAECcAABAnAAAAAAAAAAAAAAAAAAAAAAAAAAAAAAAAAAAAAAAAAAAAAD8AAAAAAAAAwMD/AAAAAABkAAAAMgAAAAAAAABkAAAAAAAAAH9/fwAKAAAAHwAAAFQAAADJtegA7+z5ANnN7QAAAAAAAAAAAAAAAAAAAAAAAAAAAAAAAAAAAAAAfGGeAAAAAAIAAAACAAAAAMDA/wB/f38AAAAAAAAAAAAAAAAAAAAAAAAAAAAhAAAAGAAAABQAAAADHQAAXQcAAEM2AACZJAAAEAAAACYAAAAIAAAA//////////8="/>
              </a:ext>
            </a:extLst>
          </p:cNvSpPr>
          <p:nvPr/>
        </p:nvSpPr>
        <p:spPr>
          <a:xfrm>
            <a:off x="4716145" y="1196975"/>
            <a:ext cx="4104640" cy="4752340"/>
          </a:xfrm>
          <a:prstGeom prst="roundRect">
            <a:avLst>
              <a:gd name="adj" fmla="val 16667"/>
            </a:avLst>
          </a:prstGeom>
          <a:gradFill flip="none" rotWithShape="0">
            <a:gsLst>
              <a:gs pos="0">
                <a:srgbClr val="C9B5E8"/>
              </a:gs>
              <a:gs pos="35000">
                <a:srgbClr val="D9CDED"/>
              </a:gs>
              <a:gs pos="100000">
                <a:srgbClr val="EFECF9"/>
              </a:gs>
            </a:gsLst>
            <a:lin ang="16200000" scaled="0"/>
            <a:tileRect/>
          </a:gradFill>
          <a:ln w="9525" cap="flat" cmpd="sng" algn="ctr">
            <a:solidFill>
              <a:srgbClr val="7C619E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000000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2400" b="1">
                <a:solidFill>
                  <a:schemeClr val="tx1"/>
                </a:solidFill>
              </a:rPr>
              <a:t>Вы всегда в курсе всех событий. Вы любопытны, обладаете пытливым, любознательным умом. Вы предприимчивы. В любом случае вы способны к творчеству, рутина и сухая научность вас утомляет, но вы ответственны и исполнительны</a:t>
            </a:r>
            <a:endParaRPr lang="ru-ru" sz="2400" b="1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>
            <a:extLst>
              <a:ext uri="smNativeData">
                <pr:smNativeData xmlns:pr="smNativeData" val="SMDATA_13_ujwFYBMAAAAlAAAAZQAAAA0AAAAAkAAAAEgAAACQAAAASAAAAAAAAAABAAAAAAAAAAEAAABQAAAAhbacS3FV1T8AAAAAAADwvwAAAAAAAOA/AAAAAAAA4D8AAAAAAADgPwAAAAAAAOA/AAAAAAAA4D8AAAAAAADgPwAAAAAAAOA/AAAAAAAA4D8CAAAAjAAAAAEAAAADAAAA2/ypAPT/5gAAAAAAAAAAAAAAAAAAAAAAAAAAAAAAAAAAAAAAZAAAAAEAAABAAAAAAAAAAJz///9aAAAAAAAAAAEAAAAjAAAA4/zCAAAAAAAAAAAAAAAAAAAAAAAAAAAAAAAAAAAAAAAAAAAAAAAAAAAAAAAAAAAAAAAAAAAAAAAAAAAAFAAAADwAAAABAAAAAAAAAJm6VA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MAAAAEAAAAAAAAAAAAAAAAAAAAAAAAAAeAAAAaAAAAAAAAAAAAAAAAAAAAAAAAAAAAAAAECcAABAnAAAAAAAAAAAAAAAAAAAAAAAAAAAAAAAAAAAAAAAAAAAAAD8AAAAAAAAAwMD/AAAAAABkAAAAMgAAAAAAAABkAAAAAAAAAH9/fwAKAAAAHwAAAFQAAADb/KkA9P/mAOP8wgAAAAAAAAAAAAAAAAAAAAAAAAAAAAAAAAAAAAAAmbpUAAAAAAIAAAACAAAAAMDA/wB/f38AAAAAAAAAAAAAAAAAAAAAAAAAAAAhAAAAGAAAABQAAAApAQAABiUAABUZAAAwKgAAEAAAACYAAAAIAAAA//////////8="/>
              </a:ext>
            </a:extLst>
          </p:cNvSpPr>
          <p:nvPr/>
        </p:nvSpPr>
        <p:spPr>
          <a:xfrm>
            <a:off x="188595" y="6018530"/>
            <a:ext cx="3888740" cy="839470"/>
          </a:xfrm>
          <a:prstGeom prst="roundRect">
            <a:avLst>
              <a:gd name="adj" fmla="val 16667"/>
            </a:avLst>
          </a:prstGeom>
          <a:gradFill flip="none" rotWithShape="0">
            <a:gsLst>
              <a:gs pos="0">
                <a:srgbClr val="DBFCA9"/>
              </a:gs>
              <a:gs pos="35000">
                <a:srgbClr val="E3FCC2"/>
              </a:gs>
              <a:gs pos="100000">
                <a:srgbClr val="F4FFE6"/>
              </a:gs>
            </a:gsLst>
            <a:lin ang="16200000" scaled="0"/>
            <a:tileRect/>
          </a:gradFill>
          <a:ln w="9525" cap="flat" cmpd="sng" algn="ctr">
            <a:solidFill>
              <a:srgbClr val="99BA54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000000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2000" b="1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Педагогика, развитие, интерес, действие</a:t>
            </a:r>
            <a:endParaRPr lang="ru-ru" sz="2000" b="1"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>
            <a:extLst>
              <a:ext uri="smNativeData">
                <pr:smNativeData xmlns:pr="smNativeData" val="SMDATA_13_ujwFYBMAAAAlAAAAZQAAAA0AAAAAkAAAAEgAAACQAAAASAAAAAAAAAABAAAAAAAAAAEAAABQAAAAhbacS3FV1T8AAAAAAADwvwAAAAAAAOA/AAAAAAAA4D8AAAAAAADgPwAAAAAAAOA/AAAAAAAA4D8AAAAAAADgPwAAAAAAAOA/AAAAAAAA4D8CAAAAjAAAAAEAAAADAAAAybXoAO/s+QAAAAAAAAAAAAAAAAAAAAAAAAAAAAAAAAAAAAAAZAAAAAEAAABAAAAAAAAAAJz///9aAAAAAAAAAAEAAAAjAAAA2c3tAAAAAAAAAAAAAAAAAAAAAAAAAAAAAAAAAAAAAAAAAAAAAAAAAAAAAAAAAAAAAAAAAAAAAAAAAAAAFAAAADwAAAABAAAAAAAAAHxhng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Pn///8MAAAAEAAAAAAAAAAAAAAAAAAAAAAAAAAeAAAAaAAAAAAAAAAAAAAAAAAAAAAAAAAAAAAAECcAABAnAAAAAAAAAAAAAAAAAAAAAAAAAAAAAAAAAAAAAAAAAAAAAD8AAAAAAAAAwMD/AAAAAABkAAAAMgAAAAAAAABkAAAAAAAAAH9/fwAKAAAAHwAAAFQAAADJtegA7+z5ANnN7QAAAAAAAAAAAAAAAAAAAAAAAAAAAAAAAAAAAAAAfGGeAAAAAAIAAAACAAAAAMDA/wB/f38AAAAAAAAAAAAAAAAAAAAAAAAAAAAhAAAAGAAAABQAAAADHQAABiUAAEM2AAAwKgAAEAAAACYAAAAIAAAA//////////8="/>
              </a:ext>
            </a:extLst>
          </p:cNvSpPr>
          <p:nvPr/>
        </p:nvSpPr>
        <p:spPr>
          <a:xfrm>
            <a:off x="4716145" y="6018530"/>
            <a:ext cx="4104640" cy="839470"/>
          </a:xfrm>
          <a:prstGeom prst="roundRect">
            <a:avLst>
              <a:gd name="adj" fmla="val 16667"/>
            </a:avLst>
          </a:prstGeom>
          <a:gradFill flip="none" rotWithShape="0">
            <a:gsLst>
              <a:gs pos="0">
                <a:srgbClr val="C9B5E8"/>
              </a:gs>
              <a:gs pos="35000">
                <a:srgbClr val="D9CDED"/>
              </a:gs>
              <a:gs pos="100000">
                <a:srgbClr val="EFECF9"/>
              </a:gs>
            </a:gsLst>
            <a:lin ang="16200000" scaled="0"/>
            <a:tileRect/>
          </a:gradFill>
          <a:ln w="9525" cap="flat" cmpd="sng" algn="ctr">
            <a:solidFill>
              <a:srgbClr val="7C619E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000000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2000" b="1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Предпринимательство и торговля</a:t>
            </a:r>
            <a:endParaRPr lang="ru-ru" sz="2000" b="1"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>
            <a:spLocks noGrp="1" noChangeArrowheads="1"/>
            <a:extLst>
              <a:ext uri="smNativeData">
                <pr:smNativeData xmlns:pr="smNativeData" val="SMDATA_13_ujwFYB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cBAAAAAAAACw0AABRBQAAEAAAACYAAAAIAAAAASAAAAAAAAA="/>
              </a:ext>
            </a:extLst>
          </p:cNvSpPr>
          <p:nvPr>
            <p:ph type="body" idx="1"/>
          </p:nvPr>
        </p:nvSpPr>
        <p:spPr>
          <a:xfrm>
            <a:off x="708660" y="0"/>
            <a:ext cx="7772400" cy="86423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ru-ru"/>
            </a:pPr>
            <a:r>
              <a:rPr lang="ru-ru" sz="5400" b="1">
                <a:solidFill>
                  <a:schemeClr val="accent3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БИОЛОГИЯ И ХИМИЯ</a:t>
            </a:r>
            <a:endParaRPr lang="ru-ru" sz="5400" b="1">
              <a:solidFill>
                <a:schemeClr val="accent3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4"/>
          <p:cNvSpPr>
            <a:extLst>
              <a:ext uri="smNativeData">
                <pr:smNativeData xmlns:pr="smNativeData" val="SMDATA_13_ujwFY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hAQAA/AQAAEE0AAAwKgAAEAAAACYAAAAIAAAA//////////8="/>
              </a:ext>
            </a:extLst>
          </p:cNvSpPr>
          <p:nvPr/>
        </p:nvSpPr>
        <p:spPr>
          <a:xfrm>
            <a:off x="264795" y="810260"/>
            <a:ext cx="8229600" cy="60477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/>
          <a:lstStyle>
            <a:lvl1pPr marL="0" indent="0" algn="l" defTabSz="914400">
              <a:spcBef>
                <a:spcPts val="0"/>
              </a:spcBef>
              <a:buNone/>
              <a:tabLst/>
              <a:defRPr lang="ru-ru" sz="20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indent="0" algn="l" defTabSz="914400">
              <a:spcBef>
                <a:spcPts val="0"/>
              </a:spcBef>
              <a:buNone/>
              <a:tabLst/>
              <a:defRPr lang="ru-ru" sz="18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indent="0" algn="l" defTabSz="914400">
              <a:spcBef>
                <a:spcPts val="0"/>
              </a:spcBef>
              <a:buNone/>
              <a:tabLst/>
              <a:defRPr lang="ru-ru" sz="16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  <a:lvl6pPr marL="22860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6pPr>
            <a:lvl7pPr marL="27432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7pPr>
            <a:lvl8pPr marL="32004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8pPr>
            <a:lvl9pPr marL="36576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9pPr>
          </a:lstStyle>
          <a:p>
            <a:pPr algn="ctr">
              <a:defRPr lang="ru-ru"/>
            </a:pPr>
            <a:r>
              <a:rPr lang="ru-ru" b="1">
                <a:solidFill>
                  <a:schemeClr val="tx1"/>
                </a:solidFill>
              </a:rPr>
              <a:t>МЕДИЦИНСКОЕ НАПРАВЛЕНИЕ</a:t>
            </a:r>
            <a:endParaRPr lang="ru-ru" b="1">
              <a:solidFill>
                <a:schemeClr val="tx1"/>
              </a:solidFill>
            </a:endParaRPr>
          </a:p>
          <a:p>
            <a:pPr>
              <a:defRPr lang="ru-ru"/>
            </a:pPr>
            <a:r>
              <a:rPr lang="ru-ru" b="1">
                <a:solidFill>
                  <a:schemeClr val="tx1"/>
                </a:solidFill>
              </a:rPr>
              <a:t>Врач (квалификация): </a:t>
            </a:r>
            <a:endParaRPr lang="ru-ru">
              <a:solidFill>
                <a:schemeClr val="tx1"/>
              </a:solidFill>
            </a:endParaRPr>
          </a:p>
          <a:p>
            <a:pPr>
              <a:defRPr lang="ru-ru"/>
            </a:pPr>
            <a:r>
              <a:rPr lang="ru-ru">
                <a:solidFill>
                  <a:schemeClr val="tx1"/>
                </a:solidFill>
              </a:rPr>
              <a:t>(«Лечебное дело») Специализации терапевт; хирург; невропатолог; психиатр; отоларинолог; окулист; дерматолог; гинеколог; фтизиатр</a:t>
            </a:r>
            <a:endParaRPr lang="ru-ru">
              <a:solidFill>
                <a:schemeClr val="tx1"/>
              </a:solidFill>
            </a:endParaRPr>
          </a:p>
          <a:p>
            <a:pPr>
              <a:defRPr lang="ru-ru"/>
            </a:pPr>
            <a:r>
              <a:rPr lang="ru-ru">
                <a:solidFill>
                  <a:schemeClr val="tx1"/>
                </a:solidFill>
              </a:rPr>
              <a:t>(«Медико-диагностическое дело»)</a:t>
            </a:r>
            <a:endParaRPr lang="ru-ru">
              <a:solidFill>
                <a:schemeClr val="tx1"/>
              </a:solidFill>
            </a:endParaRPr>
          </a:p>
          <a:p>
            <a:pPr>
              <a:defRPr lang="ru-ru"/>
            </a:pPr>
            <a:r>
              <a:rPr lang="ru-ru">
                <a:solidFill>
                  <a:schemeClr val="tx1"/>
                </a:solidFill>
              </a:rPr>
              <a:t>(«Медико-психологическое дело»)</a:t>
            </a:r>
            <a:endParaRPr lang="ru-ru">
              <a:solidFill>
                <a:schemeClr val="tx1"/>
              </a:solidFill>
            </a:endParaRPr>
          </a:p>
          <a:p>
            <a:pPr>
              <a:defRPr lang="ru-ru"/>
            </a:pPr>
            <a:r>
              <a:rPr lang="ru-ru">
                <a:solidFill>
                  <a:schemeClr val="tx1"/>
                </a:solidFill>
              </a:rPr>
              <a:t>(«Педиатрия»)</a:t>
            </a:r>
            <a:endParaRPr lang="ru-ru">
              <a:solidFill>
                <a:schemeClr val="tx1"/>
              </a:solidFill>
            </a:endParaRPr>
          </a:p>
          <a:p>
            <a:pPr>
              <a:defRPr lang="ru-ru"/>
            </a:pPr>
            <a:r>
              <a:rPr lang="ru-ru">
                <a:solidFill>
                  <a:schemeClr val="tx1"/>
                </a:solidFill>
              </a:rPr>
              <a:t>(«Стоматология») м/б квалификация Стоматолог</a:t>
            </a:r>
            <a:endParaRPr lang="ru-ru">
              <a:solidFill>
                <a:schemeClr val="tx1"/>
              </a:solidFill>
            </a:endParaRPr>
          </a:p>
          <a:p>
            <a:pPr>
              <a:defRPr lang="ru-ru"/>
            </a:pPr>
            <a:r>
              <a:rPr lang="ru-ru">
                <a:solidFill>
                  <a:schemeClr val="tx1"/>
                </a:solidFill>
              </a:rPr>
              <a:t>(«Медико-профилактическое дело»)</a:t>
            </a:r>
            <a:endParaRPr lang="ru-ru">
              <a:solidFill>
                <a:schemeClr val="tx1"/>
              </a:solidFill>
            </a:endParaRPr>
          </a:p>
          <a:p>
            <a:pPr>
              <a:buNone/>
              <a:defRPr lang="ru-ru"/>
            </a:pPr>
            <a:r>
              <a:rPr lang="ru-ru" b="1">
                <a:solidFill>
                  <a:schemeClr val="tx1"/>
                </a:solidFill>
              </a:rPr>
              <a:t> </a:t>
            </a:r>
            <a:endParaRPr lang="ru-ru">
              <a:solidFill>
                <a:schemeClr val="tx1"/>
              </a:solidFill>
            </a:endParaRPr>
          </a:p>
          <a:p>
            <a:pPr>
              <a:defRPr lang="ru-ru"/>
            </a:pPr>
            <a:r>
              <a:rPr lang="ru-ru" b="1">
                <a:solidFill>
                  <a:schemeClr val="tx1"/>
                </a:solidFill>
              </a:rPr>
              <a:t>Провизор </a:t>
            </a:r>
            <a:r>
              <a:rPr lang="ru-ru">
                <a:solidFill>
                  <a:schemeClr val="tx1"/>
                </a:solidFill>
              </a:rPr>
              <a:t>(«Фармация»)</a:t>
            </a:r>
            <a:endParaRPr lang="ru-ru">
              <a:solidFill>
                <a:schemeClr val="tx1"/>
              </a:solidFill>
            </a:endParaRPr>
          </a:p>
          <a:p>
            <a:pPr>
              <a:defRPr lang="ru-ru"/>
            </a:pPr>
            <a:r>
              <a:rPr lang="ru-ru" b="1">
                <a:solidFill>
                  <a:schemeClr val="tx1"/>
                </a:solidFill>
              </a:rPr>
              <a:t>Медицинская сестра с высшим образованием</a:t>
            </a:r>
            <a:r>
              <a:rPr lang="ru-ru">
                <a:solidFill>
                  <a:schemeClr val="tx1"/>
                </a:solidFill>
              </a:rPr>
              <a:t> («Сестринское дело») ГрГУ</a:t>
            </a:r>
            <a:endParaRPr lang="ru-ru">
              <a:solidFill>
                <a:schemeClr val="tx1"/>
              </a:solidFill>
            </a:endParaRPr>
          </a:p>
          <a:p>
            <a:pPr>
              <a:buNone/>
              <a:defRPr lang="ru-ru"/>
            </a:pPr>
            <a:r>
              <a:rPr lang="ru-ru">
                <a:solidFill>
                  <a:schemeClr val="tx1"/>
                </a:solidFill>
              </a:rPr>
              <a:t> </a:t>
            </a:r>
            <a:endParaRPr lang="ru-ru">
              <a:solidFill>
                <a:schemeClr val="tx1"/>
              </a:solidFill>
            </a:endParaRPr>
          </a:p>
          <a:p>
            <a:pPr>
              <a:defRPr lang="ru-ru"/>
            </a:pPr>
            <a:r>
              <a:rPr lang="ru-ru" b="1">
                <a:solidFill>
                  <a:schemeClr val="tx1"/>
                </a:solidFill>
              </a:rPr>
              <a:t>Врач ветеринарной медицины</a:t>
            </a:r>
            <a:r>
              <a:rPr lang="ru-ru">
                <a:solidFill>
                  <a:schemeClr val="tx1"/>
                </a:solidFill>
              </a:rPr>
              <a:t> («Ветеринарная медицина»);</a:t>
            </a:r>
            <a:endParaRPr lang="ru-ru">
              <a:solidFill>
                <a:schemeClr val="tx1"/>
              </a:solidFill>
            </a:endParaRPr>
          </a:p>
          <a:p>
            <a:pPr>
              <a:defRPr lang="ru-ru"/>
            </a:pPr>
            <a:r>
              <a:rPr lang="ru-ru" b="1">
                <a:solidFill>
                  <a:schemeClr val="tx1"/>
                </a:solidFill>
              </a:rPr>
              <a:t>Провизор ветеринарной медицины</a:t>
            </a:r>
            <a:r>
              <a:rPr lang="ru-ru">
                <a:solidFill>
                  <a:schemeClr val="tx1"/>
                </a:solidFill>
              </a:rPr>
              <a:t> («Ветеринарная фармация»)</a:t>
            </a:r>
            <a:endParaRPr lang="ru-ru">
              <a:solidFill>
                <a:schemeClr val="tx1"/>
              </a:solidFill>
            </a:endParaRPr>
          </a:p>
          <a:p>
            <a:pPr>
              <a:defRPr lang="ru-ru"/>
            </a:pPr>
            <a:r>
              <a:rPr lang="ru-ru" b="1">
                <a:solidFill>
                  <a:schemeClr val="tx1"/>
                </a:solidFill>
              </a:rPr>
              <a:t>Ветеринарно-санитарный врач</a:t>
            </a:r>
            <a:r>
              <a:rPr lang="ru-ru">
                <a:solidFill>
                  <a:schemeClr val="tx1"/>
                </a:solidFill>
              </a:rPr>
              <a:t> («Ветеринарная санитария и экспертиза»)</a:t>
            </a: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>
            <a:spLocks noGrp="1" noChangeArrowheads="1"/>
            <a:extLst>
              <a:ext uri="smNativeData">
                <pr:smNativeData xmlns:pr="smNativeData" val="SMDATA_13_ujwFY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gAgAAGgAAAIA1AAA0AwAAEAAAACYAAAAIAAAAASAAAAAAAAA="/>
              </a:ext>
            </a:extLst>
          </p:cNvSpPr>
          <p:nvPr>
            <p:ph type="title"/>
          </p:nvPr>
        </p:nvSpPr>
        <p:spPr>
          <a:xfrm>
            <a:off x="467360" y="16510"/>
            <a:ext cx="8229600" cy="504190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defRPr lang="ru-ru"/>
            </a:pPr>
            <a:r>
              <a:rPr lang="ru-ru" sz="2880" b="1" i="1"/>
              <a:t>БИОЛОГИЧЕСКОЕ НАПРАВЛЕНИЕ</a:t>
            </a:r>
            <a:endParaRPr lang="ru-ru" sz="2880"/>
          </a:p>
        </p:txBody>
      </p:sp>
      <p:sp>
        <p:nvSpPr>
          <p:cNvPr id="3" name="Содержимое 4"/>
          <p:cNvSpPr>
            <a:spLocks noGrp="1" noChangeArrowheads="1"/>
            <a:extLst>
              <a:ext uri="smNativeData">
                <pr:smNativeData xmlns:pr="smNativeData" val="SMDATA_13_ujwFY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fQIAAEA4AAAwKgAAEAAAACYAAAAIAAAAASAAAAAAAAA="/>
              </a:ext>
            </a:extLst>
          </p:cNvSpPr>
          <p:nvPr>
            <p:ph type="body" idx="1"/>
          </p:nvPr>
        </p:nvSpPr>
        <p:spPr>
          <a:xfrm>
            <a:off x="0" y="404495"/>
            <a:ext cx="9144000" cy="645350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rPr lang="ru-ru" sz="2400" b="1">
                <a:solidFill>
                  <a:srgbClr val="FF0000"/>
                </a:solidFill>
              </a:rPr>
              <a:t>Биолог. Преподаватель биологии и химии</a:t>
            </a:r>
            <a:r>
              <a:rPr lang="ru-ru" sz="2400">
                <a:solidFill>
                  <a:srgbClr val="FF0000"/>
                </a:solidFill>
              </a:rPr>
              <a:t>:</a:t>
            </a:r>
            <a:endParaRPr lang="ru-ru" sz="2400">
              <a:solidFill>
                <a:srgbClr val="FF0000"/>
              </a:solidFill>
            </a:endParaRPr>
          </a:p>
          <a:p>
            <a:pPr>
              <a:defRPr lang="ru-ru"/>
            </a:pPr>
            <a:r>
              <a:rPr lang="ru-ru" sz="2400"/>
              <a:t>- «Биология (направление - научно-производственная деятельность)»; </a:t>
            </a:r>
            <a:endParaRPr lang="ru-ru" sz="2400"/>
          </a:p>
          <a:p>
            <a:pPr>
              <a:defRPr lang="ru-ru"/>
            </a:pPr>
            <a:r>
              <a:rPr lang="ru-ru" sz="2400"/>
              <a:t>- «Биология. Зоология. Ботаника. Генетика»; </a:t>
            </a:r>
            <a:endParaRPr lang="ru-ru" sz="2400"/>
          </a:p>
          <a:p>
            <a:pPr>
              <a:defRPr lang="ru-ru"/>
            </a:pPr>
            <a:r>
              <a:rPr lang="ru-ru" sz="2400"/>
              <a:t>- «Химия. Биология».</a:t>
            </a:r>
            <a:endParaRPr lang="ru-ru" sz="2400"/>
          </a:p>
          <a:p>
            <a:pPr>
              <a:defRPr lang="ru-ru"/>
            </a:pPr>
            <a:r>
              <a:rPr lang="ru-ru" sz="2400" b="1"/>
              <a:t>Биолог. Преподаватель.</a:t>
            </a:r>
            <a:r>
              <a:rPr lang="ru-ru" sz="2400"/>
              <a:t> («Биология (направление - научно-педагогическая деятельность)»</a:t>
            </a:r>
            <a:endParaRPr lang="ru-ru" sz="2400"/>
          </a:p>
          <a:p>
            <a:pPr>
              <a:defRPr lang="ru-ru"/>
            </a:pPr>
            <a:r>
              <a:rPr lang="ru-ru" sz="2400" b="1">
                <a:solidFill>
                  <a:srgbClr val="FF0000"/>
                </a:solidFill>
              </a:rPr>
              <a:t>Биолог-биотехнолог. Преподаватель биологии</a:t>
            </a:r>
            <a:r>
              <a:rPr lang="ru-ru" sz="2400"/>
              <a:t>  («Биология (направление - биотехнология)») </a:t>
            </a:r>
            <a:endParaRPr lang="ru-ru" sz="2400"/>
          </a:p>
          <a:p>
            <a:pPr>
              <a:defRPr lang="ru-ru"/>
            </a:pPr>
            <a:r>
              <a:rPr lang="ru-ru" sz="2400" b="1">
                <a:solidFill>
                  <a:srgbClr val="FF0000"/>
                </a:solidFill>
              </a:rPr>
              <a:t>Биолог-эколог. </a:t>
            </a:r>
            <a:r>
              <a:rPr lang="ru-ru" sz="2400" b="1"/>
              <a:t>Преподаватель биологии и экологии</a:t>
            </a:r>
            <a:r>
              <a:rPr lang="ru-ru" sz="2400"/>
              <a:t>:</a:t>
            </a:r>
            <a:endParaRPr lang="ru-ru" sz="2400"/>
          </a:p>
          <a:p>
            <a:pPr>
              <a:defRPr lang="ru-ru"/>
            </a:pPr>
            <a:r>
              <a:rPr lang="ru-ru" sz="2400"/>
              <a:t>- «Биоэкология»; «Общая экология.Биоэкология»; </a:t>
            </a:r>
            <a:endParaRPr lang="ru-ru" sz="2400"/>
          </a:p>
          <a:p>
            <a:pPr>
              <a:defRPr lang="ru-ru"/>
            </a:pPr>
            <a:r>
              <a:rPr lang="ru-ru" sz="2400"/>
              <a:t>- «Биоэкология. Охрана природы и рациональное использование природных ресурсов».</a:t>
            </a:r>
            <a:endParaRPr lang="ru-ru" sz="2400"/>
          </a:p>
          <a:p>
            <a:pPr>
              <a:defRPr lang="ru-ru"/>
            </a:pPr>
            <a:r>
              <a:rPr lang="ru-ru" sz="2400" b="1">
                <a:solidFill>
                  <a:srgbClr val="FF0000"/>
                </a:solidFill>
              </a:rPr>
              <a:t>Биолог.Микробиолог</a:t>
            </a:r>
            <a:r>
              <a:rPr lang="ru-ru" sz="2400"/>
              <a:t> («Микробиология»)</a:t>
            </a:r>
            <a:endParaRPr lang="ru-ru" sz="2400"/>
          </a:p>
          <a:p>
            <a:pPr>
              <a:defRPr lang="ru-ru"/>
            </a:pPr>
            <a:r>
              <a:rPr lang="ru-ru" sz="2400" b="1">
                <a:solidFill>
                  <a:srgbClr val="FF0000"/>
                </a:solidFill>
              </a:rPr>
              <a:t>Биолог.Биохимик</a:t>
            </a:r>
            <a:r>
              <a:rPr lang="ru-ru" sz="2400">
                <a:solidFill>
                  <a:srgbClr val="FF0000"/>
                </a:solidFill>
              </a:rPr>
              <a:t> </a:t>
            </a:r>
            <a:r>
              <a:rPr lang="ru-ru" sz="2400"/>
              <a:t>(«Биохимия»)</a:t>
            </a:r>
            <a:endParaRPr lang="ru-ru" sz="2400"/>
          </a:p>
          <a:p>
            <a:pPr>
              <a:buNone/>
              <a:defRPr lang="ru-ru"/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>
            <a:spLocks noGrp="1" noChangeArrowheads="1"/>
            <a:extLst>
              <a:ext uri="smNativeData">
                <pr:smNativeData xmlns:pr="smNativeData" val="SMDATA_13_ujwFY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SAwAAAAAAAPI1AAC0BAAAEAAAACYAAAAIAAAAAQAAAAAAAAA="/>
              </a:ext>
            </a:extLst>
          </p:cNvSpPr>
          <p:nvPr>
            <p:ph type="title"/>
          </p:nvPr>
        </p:nvSpPr>
        <p:spPr>
          <a:xfrm>
            <a:off x="539750" y="0"/>
            <a:ext cx="8229600" cy="764540"/>
          </a:xfrm>
        </p:spPr>
        <p:txBody>
          <a:bodyPr/>
          <a:lstStyle/>
          <a:p>
            <a:pPr algn="ctr">
              <a:defRPr lang="ru-ru"/>
            </a:pPr>
            <a:r>
              <a:rPr lang="ru-ru" sz="3200" b="1" i="1"/>
              <a:t>животноводство и с/х</a:t>
            </a:r>
            <a:endParaRPr lang="ru-ru" sz="3200"/>
          </a:p>
        </p:txBody>
      </p:sp>
      <p:sp>
        <p:nvSpPr>
          <p:cNvPr id="3" name="Содержимое 4"/>
          <p:cNvSpPr>
            <a:spLocks noGrp="1" noChangeArrowheads="1"/>
            <a:extLst>
              <a:ext uri="smNativeData">
                <pr:smNativeData xmlns:pr="smNativeData" val="SMDATA_13_ujwFY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0QMAAEA4AAAwKgAAEAAAACYAAAAIAAAAASAAAAAAAAA="/>
              </a:ext>
            </a:extLst>
          </p:cNvSpPr>
          <p:nvPr>
            <p:ph type="body" idx="1"/>
          </p:nvPr>
        </p:nvSpPr>
        <p:spPr>
          <a:xfrm>
            <a:off x="0" y="620395"/>
            <a:ext cx="9144000" cy="623760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rPr lang="ru-ru" sz="2400" b="1">
                <a:solidFill>
                  <a:srgbClr val="FF0000"/>
                </a:solidFill>
              </a:rPr>
              <a:t>Зоотехник</a:t>
            </a:r>
            <a:r>
              <a:rPr lang="ru-ru" sz="2400"/>
              <a:t>  / </a:t>
            </a:r>
            <a:r>
              <a:rPr lang="ru-ru" sz="2400" b="1">
                <a:solidFill>
                  <a:srgbClr val="FF0000"/>
                </a:solidFill>
              </a:rPr>
              <a:t>Зооинженер</a:t>
            </a:r>
            <a:r>
              <a:rPr lang="ru-ru" sz="2400">
                <a:solidFill>
                  <a:srgbClr val="FF0000"/>
                </a:solidFill>
              </a:rPr>
              <a:t>:</a:t>
            </a:r>
            <a:endParaRPr lang="ru-ru" sz="2400">
              <a:solidFill>
                <a:srgbClr val="FF0000"/>
              </a:solidFill>
            </a:endParaRPr>
          </a:p>
          <a:p>
            <a:pPr>
              <a:defRPr lang="ru-ru"/>
            </a:pPr>
            <a:r>
              <a:rPr lang="ru-ru" sz="2400"/>
              <a:t>- «Зоотехния»; </a:t>
            </a:r>
            <a:endParaRPr lang="ru-ru" sz="2400"/>
          </a:p>
          <a:p>
            <a:pPr>
              <a:defRPr lang="ru-ru"/>
            </a:pPr>
            <a:r>
              <a:rPr lang="ru-ru" sz="2400"/>
              <a:t>- «Зоотехния. Птицеводство»; </a:t>
            </a:r>
            <a:endParaRPr lang="ru-ru" sz="2400"/>
          </a:p>
          <a:p>
            <a:pPr>
              <a:defRPr lang="ru-ru"/>
            </a:pPr>
            <a:r>
              <a:rPr lang="ru-ru" sz="2400"/>
              <a:t>«Зоотехния. Технология первичной переработки продукции животноводства. Племенное дело».</a:t>
            </a:r>
            <a:endParaRPr lang="ru-ru" sz="2400"/>
          </a:p>
          <a:p>
            <a:pPr>
              <a:defRPr lang="ru-ru"/>
            </a:pPr>
            <a:r>
              <a:rPr lang="ru-ru" sz="2400" b="1">
                <a:solidFill>
                  <a:srgbClr val="FF0000"/>
                </a:solidFill>
              </a:rPr>
              <a:t>Агроном</a:t>
            </a:r>
            <a:endParaRPr lang="ru-ru" sz="2400">
              <a:solidFill>
                <a:srgbClr val="FF0000"/>
              </a:solidFill>
            </a:endParaRPr>
          </a:p>
          <a:p>
            <a:pPr>
              <a:defRPr lang="ru-ru"/>
            </a:pPr>
            <a:r>
              <a:rPr lang="ru-ru" sz="2400" b="1"/>
              <a:t> </a:t>
            </a:r>
            <a:r>
              <a:rPr lang="ru-ru" sz="2400"/>
              <a:t>«Декоративное садоводство»; </a:t>
            </a:r>
            <a:endParaRPr lang="ru-ru" sz="2400"/>
          </a:p>
          <a:p>
            <a:pPr>
              <a:defRPr lang="ru-ru"/>
            </a:pPr>
            <a:r>
              <a:rPr lang="ru-ru" sz="2400"/>
              <a:t>- «Агрономия. Товарная доработка и хранение растительного сырья, луговодство»; </a:t>
            </a:r>
            <a:endParaRPr lang="ru-ru" sz="2400"/>
          </a:p>
          <a:p>
            <a:pPr>
              <a:defRPr lang="ru-ru"/>
            </a:pPr>
            <a:r>
              <a:rPr lang="ru-ru" sz="2400"/>
              <a:t>- «Селекция и семеноводство»; </a:t>
            </a:r>
            <a:r>
              <a:rPr lang="ru-ru" sz="2400">
                <a:solidFill>
                  <a:srgbClr val="000000"/>
                </a:solidFill>
              </a:rPr>
              <a:t>«Агрономия»; </a:t>
            </a:r>
            <a:endParaRPr lang="ru-ru" sz="2400"/>
          </a:p>
          <a:p>
            <a:pPr>
              <a:defRPr lang="ru-ru"/>
            </a:pPr>
            <a:r>
              <a:rPr lang="ru-ru" sz="2400"/>
              <a:t>- «Агрохимия и почвоведение»; «Агрохимия, семеноводство и защита растений».</a:t>
            </a:r>
            <a:endParaRPr lang="ru-ru" sz="2400"/>
          </a:p>
          <a:p>
            <a:pPr>
              <a:defRPr lang="ru-ru"/>
            </a:pPr>
            <a:r>
              <a:rPr lang="ru-ru" sz="2400"/>
              <a:t>- «Защита растений и карантин»; «Плодоовощеводство»; </a:t>
            </a:r>
            <a:endParaRPr lang="ru-ru" sz="2400"/>
          </a:p>
          <a:p>
            <a:pPr>
              <a:defRPr lang="ru-ru"/>
            </a:pPr>
            <a:r>
              <a:rPr lang="ru-ru" sz="2400"/>
              <a:t>- «Биотехнология и селекция» </a:t>
            </a:r>
            <a:endParaRPr lang="ru-ru" sz="2400"/>
          </a:p>
          <a:p>
            <a:pPr marL="0" indent="0">
              <a:buNone/>
              <a:defRPr lang="ru-ru"/>
            </a:pPr>
            <a:endParaRPr lang="ru-ru" sz="2400"/>
          </a:p>
          <a:p>
            <a:pPr>
              <a:buNone/>
              <a:defRPr lang="ru-ru"/>
            </a:pPr>
            <a:endParaRPr lang="ru-ru" sz="2400"/>
          </a:p>
          <a:p>
            <a:pPr>
              <a:buNone/>
              <a:defRPr lang="ru-ru"/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val="SMDATA_13_ujwFY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Ni/19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gx0AAEA4AACMKAAAEAAAACYAAAAIAAAAAQAAAAAAAAA="/>
              </a:ext>
            </a:extLst>
          </p:cNvSpPr>
          <p:nvPr>
            <p:ph type="title"/>
          </p:nvPr>
        </p:nvSpPr>
        <p:spPr>
          <a:xfrm>
            <a:off x="0" y="4797425"/>
            <a:ext cx="9144000" cy="1793875"/>
          </a:xfrm>
        </p:spPr>
        <p:txBody>
          <a:bodyPr/>
          <a:lstStyle/>
          <a:p>
            <a:pPr algn="ctr">
              <a:defRPr lang="ru-ru" cap="all"/>
            </a:pPr>
            <a:r>
              <a:rPr lang="ru-ru" sz="3200" cap="all"/>
              <a:t>Спортивное, Психологическое, дошкольное и географическое направление</a:t>
            </a:r>
            <a:endParaRPr lang="ru-ru" sz="3200" cap="all"/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:pr="smNativeData" val="SMDATA_13_ujwFYB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sQgAALU2AADsEQAAEAAAACYAAAAIAAAAAQAAAAAAAAA="/>
              </a:ext>
            </a:extLst>
          </p:cNvSpPr>
          <p:nvPr>
            <p:ph type="body" idx="1"/>
          </p:nvPr>
        </p:nvSpPr>
        <p:spPr>
          <a:xfrm>
            <a:off x="0" y="1412875"/>
            <a:ext cx="8893175" cy="1500505"/>
          </a:xfrm>
        </p:spPr>
        <p:txBody>
          <a:bodyPr/>
          <a:lstStyle/>
          <a:p>
            <a:pPr algn="ctr">
              <a:defRPr lang="ru-ru"/>
            </a:pPr>
            <a:r>
              <a:rPr lang="ru-ru" sz="4800" b="1">
                <a:solidFill>
                  <a:srgbClr val="008000"/>
                </a:solidFill>
              </a:rPr>
              <a:t>БИОЛОГИЯ </a:t>
            </a:r>
            <a:r>
              <a:rPr lang="ru-ru" sz="4800" b="1">
                <a:solidFill>
                  <a:srgbClr val="FF0000"/>
                </a:solidFill>
              </a:rPr>
              <a:t>И ГЕОГРАФИЯ</a:t>
            </a:r>
            <a:endParaRPr lang="ru-ru" sz="4800" b="1">
              <a:solidFill>
                <a:srgbClr val="FF0000"/>
              </a:solidFill>
            </a:endParaRPr>
          </a:p>
        </p:txBody>
      </p:sp>
      <p:sp>
        <p:nvSpPr>
          <p:cNvPr id="4" name="Текст 2"/>
          <p:cNvSpPr>
            <a:extLst>
              <a:ext uri="smNativeData">
                <pr:smNativeData xmlns:pr="smNativeData" val="SMDATA_13_ujwFYB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LAQAAcBIAAEA4AACrGwAAEAAAACYAAAAIAAAA//////////8="/>
              </a:ext>
            </a:extLst>
          </p:cNvSpPr>
          <p:nvPr/>
        </p:nvSpPr>
        <p:spPr>
          <a:xfrm>
            <a:off x="250825" y="2997200"/>
            <a:ext cx="8893175" cy="15005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/>
          <a:lstStyle/>
          <a:p>
            <a:pPr>
              <a:spcBef>
                <a:spcPts val="1150"/>
              </a:spcBef>
              <a:buNone/>
              <a:defRPr lang="ru-ru"/>
            </a:pPr>
            <a:r>
              <a:rPr lang="ru-ru" sz="4800" b="1">
                <a:solidFill>
                  <a:srgbClr val="008000"/>
                </a:solidFill>
              </a:rPr>
              <a:t>БИОЛОГИЯ</a:t>
            </a:r>
            <a:r>
              <a:rPr lang="ru-ru" sz="4800" b="1">
                <a:solidFill>
                  <a:srgbClr val="FF0000"/>
                </a:solidFill>
              </a:rPr>
              <a:t> И ИСТОРИЯ </a:t>
            </a:r>
            <a:r>
              <a:rPr lang="ru-ru" sz="4800">
                <a:solidFill>
                  <a:srgbClr val="FF0000"/>
                </a:solidFill>
              </a:rPr>
              <a:t>БЕЛ</a:t>
            </a:r>
            <a:endParaRPr lang="ru-ru" sz="4800">
              <a:solidFill>
                <a:srgbClr val="FF0000"/>
              </a:solidFill>
            </a:endParaRPr>
          </a:p>
        </p:txBody>
      </p:sp>
      <p:sp>
        <p:nvSpPr>
          <p:cNvPr id="5" name="Текст 2"/>
          <p:cNvSpPr>
            <a:extLst>
              <a:ext uri="smNativeData">
                <pr:smNativeData xmlns:pr="smNativeData" val="SMDATA_13_ujwFYB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PQIAALU2AAB3CwAAEAAAACYAAAAIAAAA//////////8="/>
              </a:ext>
            </a:extLst>
          </p:cNvSpPr>
          <p:nvPr/>
        </p:nvSpPr>
        <p:spPr>
          <a:xfrm>
            <a:off x="0" y="363855"/>
            <a:ext cx="8893175" cy="14998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lang="ru-ru" sz="200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indent="0" algn="l">
              <a:spcBef>
                <a:spcPts val="0"/>
              </a:spcBef>
              <a:spcAft>
                <a:spcPts val="0"/>
              </a:spcAft>
              <a:buNone/>
              <a:defRPr lang="ru-ru" sz="180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indent="0" algn="l">
              <a:spcBef>
                <a:spcPts val="0"/>
              </a:spcBef>
              <a:spcAft>
                <a:spcPts val="0"/>
              </a:spcAft>
              <a:buNone/>
              <a:defRPr lang="ru-ru" sz="160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indent="0" algn="l">
              <a:spcBef>
                <a:spcPts val="0"/>
              </a:spcBef>
              <a:spcAft>
                <a:spcPts val="0"/>
              </a:spcAft>
              <a:buNone/>
              <a:defRPr lang="ru-ru" sz="140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indent="0" algn="l">
              <a:spcBef>
                <a:spcPts val="0"/>
              </a:spcBef>
              <a:spcAft>
                <a:spcPts val="0"/>
              </a:spcAft>
              <a:buNone/>
              <a:defRPr lang="ru-ru" sz="140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  <a:lvl6pPr marL="2286000" indent="0" algn="l">
              <a:spcBef>
                <a:spcPts val="0"/>
              </a:spcBef>
              <a:spcAft>
                <a:spcPts val="0"/>
              </a:spcAft>
              <a:buNone/>
              <a:defRPr lang="ru-ru" sz="140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6pPr>
            <a:lvl7pPr marL="2743200" indent="0" algn="l">
              <a:spcBef>
                <a:spcPts val="0"/>
              </a:spcBef>
              <a:spcAft>
                <a:spcPts val="0"/>
              </a:spcAft>
              <a:buNone/>
              <a:defRPr lang="ru-ru" sz="140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7pPr>
            <a:lvl8pPr marL="3200400" indent="0" algn="l">
              <a:spcBef>
                <a:spcPts val="0"/>
              </a:spcBef>
              <a:spcAft>
                <a:spcPts val="0"/>
              </a:spcAft>
              <a:buNone/>
              <a:defRPr lang="ru-ru" sz="140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8pPr>
            <a:lvl9pPr marL="3657600" indent="0" algn="l">
              <a:spcBef>
                <a:spcPts val="0"/>
              </a:spcBef>
              <a:spcAft>
                <a:spcPts val="0"/>
              </a:spcAft>
              <a:buNone/>
              <a:defRPr lang="ru-ru" sz="140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9pPr>
          </a:lstStyle>
          <a:p>
            <a:pPr algn="ctr">
              <a:defRPr lang="ru-ru"/>
            </a:pPr>
            <a:r>
              <a:rPr lang="ru-ru" sz="4800" b="1">
                <a:solidFill>
                  <a:srgbClr val="008000"/>
                </a:solidFill>
              </a:rPr>
              <a:t>БИОЛОГИЯ </a:t>
            </a:r>
            <a:r>
              <a:rPr lang="ru-ru" sz="4800" b="1">
                <a:solidFill>
                  <a:srgbClr val="FF0000"/>
                </a:solidFill>
              </a:rPr>
              <a:t>И ФИЗ-РА</a:t>
            </a:r>
            <a:endParaRPr lang="ru-ru" sz="4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>
            <a:spLocks noGrp="1" noChangeArrowheads="1"/>
            <a:extLst>
              <a:ext uri="smNativeData">
                <pr:smNativeData xmlns:pr="smNativeData" val="SMDATA_13_ujwFYB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SAwAAmgEAACIzAACXBQAAEAAAACYAAAAIAAAAASAAAAAAAAA="/>
              </a:ext>
            </a:extLst>
          </p:cNvSpPr>
          <p:nvPr>
            <p:ph type="body" idx="1"/>
          </p:nvPr>
        </p:nvSpPr>
        <p:spPr>
          <a:xfrm>
            <a:off x="539750" y="260350"/>
            <a:ext cx="7772400" cy="64833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 algn="ctr">
              <a:defRPr lang="ru-ru"/>
            </a:pPr>
            <a:r>
              <a:rPr lang="ru-ru" sz="4415" b="1">
                <a:solidFill>
                  <a:srgbClr val="FF0000"/>
                </a:solidFill>
              </a:rPr>
              <a:t>МАТЕМАТИКА И ХИМИЯ</a:t>
            </a:r>
            <a:endParaRPr lang="ru-ru" sz="4415" b="1">
              <a:solidFill>
                <a:srgbClr val="FF0000"/>
              </a:solidFill>
            </a:endParaRPr>
          </a:p>
        </p:txBody>
      </p:sp>
      <p:sp>
        <p:nvSpPr>
          <p:cNvPr id="3" name="Заголовок 1"/>
          <p:cNvSpPr>
            <a:spLocks noGrp="1" noChangeArrowheads="1"/>
            <a:extLst>
              <a:ext uri="smNativeData">
                <pr:smNativeData xmlns:pr="smNativeData" val="SMDATA_13_ujwFY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pAAAAtAQAAF43AACtDAAAEAAAACYAAAAIAAAAASAAAAAAAAA="/>
              </a:ext>
            </a:extLst>
          </p:cNvSpPr>
          <p:nvPr>
            <p:ph type="title"/>
          </p:nvPr>
        </p:nvSpPr>
        <p:spPr>
          <a:xfrm>
            <a:off x="107315" y="764540"/>
            <a:ext cx="8893175" cy="129603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algn="ctr">
              <a:defRPr lang="ru-ru" cap="all"/>
            </a:pPr>
            <a:r>
              <a:rPr lang="ru-ru" sz="2520" i="1" cap="all">
                <a:solidFill>
                  <a:srgbClr val="008000"/>
                </a:solidFill>
              </a:rPr>
              <a:t>Специальности лесного хозяйства и садово-паркового строительства.</a:t>
            </a:r>
            <a:br/>
            <a:r>
              <a:rPr lang="ru-ru" sz="2520" i="1" cap="all">
                <a:solidFill>
                  <a:srgbClr val="008000"/>
                </a:solidFill>
              </a:rPr>
              <a:t>Биоэкология.</a:t>
            </a:r>
            <a:r>
              <a:rPr lang="ru-ru" sz="2520" cap="all">
                <a:solidFill>
                  <a:srgbClr val="008000"/>
                </a:solidFill>
              </a:rPr>
              <a:t> Энергоэффективные технологии.</a:t>
            </a:r>
            <a:endParaRPr lang="ru-ru" sz="2880" cap="all"/>
          </a:p>
        </p:txBody>
      </p:sp>
      <p:sp>
        <p:nvSpPr>
          <p:cNvPr id="4" name="Объект 2"/>
          <p:cNvSpPr>
            <a:extLst>
              <a:ext uri="smNativeData">
                <pr:smNativeData xmlns:pr="smNativeData" val="SMDATA_13_ujwFY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+////kA0AABo4AAAgGwAAEAAAACYAAAAIAAAA//////////8="/>
              </a:ext>
            </a:extLst>
          </p:cNvSpPr>
          <p:nvPr/>
        </p:nvSpPr>
        <p:spPr>
          <a:xfrm>
            <a:off x="-1270" y="2204720"/>
            <a:ext cx="9121140" cy="22047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/>
          <a:lstStyle>
            <a:lvl1pPr marL="0" indent="0" algn="l" defTabSz="914400">
              <a:spcBef>
                <a:spcPts val="0"/>
              </a:spcBef>
              <a:buNone/>
              <a:tabLst/>
              <a:defRPr lang="ru-ru" sz="20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indent="0" algn="l" defTabSz="914400">
              <a:spcBef>
                <a:spcPts val="0"/>
              </a:spcBef>
              <a:buNone/>
              <a:tabLst/>
              <a:defRPr lang="ru-ru" sz="18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indent="0" algn="l" defTabSz="914400">
              <a:spcBef>
                <a:spcPts val="0"/>
              </a:spcBef>
              <a:buNone/>
              <a:tabLst/>
              <a:defRPr lang="ru-ru" sz="16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  <a:lvl6pPr marL="22860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6pPr>
            <a:lvl7pPr marL="27432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7pPr>
            <a:lvl8pPr marL="32004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8pPr>
            <a:lvl9pPr marL="36576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9pPr>
          </a:lstStyle>
          <a:p>
            <a:pPr>
              <a:defRPr lang="ru-ru"/>
            </a:pPr>
            <a:r>
              <a:rPr lang="ru-ru" sz="2200" b="1">
                <a:solidFill>
                  <a:schemeClr val="tx1"/>
                </a:solidFill>
              </a:rPr>
              <a:t>Инженер лесного хозяйства</a:t>
            </a:r>
            <a:r>
              <a:rPr lang="ru-ru" sz="2200">
                <a:solidFill>
                  <a:schemeClr val="tx1"/>
                </a:solidFill>
              </a:rPr>
              <a:t> / </a:t>
            </a:r>
            <a:r>
              <a:rPr lang="ru-ru" sz="2200" b="1">
                <a:solidFill>
                  <a:schemeClr val="tx1"/>
                </a:solidFill>
              </a:rPr>
              <a:t>Инженер-технолог</a:t>
            </a:r>
            <a:r>
              <a:rPr lang="ru-ru" sz="2200">
                <a:solidFill>
                  <a:schemeClr val="tx1"/>
                </a:solidFill>
              </a:rPr>
              <a:t>:</a:t>
            </a:r>
            <a:endParaRPr lang="ru-ru" sz="2200">
              <a:solidFill>
                <a:schemeClr val="tx1"/>
              </a:solidFill>
            </a:endParaRPr>
          </a:p>
          <a:p>
            <a:pPr>
              <a:defRPr lang="ru-ru"/>
            </a:pPr>
            <a:r>
              <a:rPr lang="ru-ru" sz="2200">
                <a:solidFill>
                  <a:schemeClr val="tx1"/>
                </a:solidFill>
              </a:rPr>
              <a:t>- «Лесоохотничье хозяйство»;  «Защита леса»</a:t>
            </a:r>
            <a:endParaRPr lang="ru-ru" sz="2200">
              <a:solidFill>
                <a:schemeClr val="tx1"/>
              </a:solidFill>
            </a:endParaRPr>
          </a:p>
          <a:p>
            <a:pPr>
              <a:defRPr lang="ru-ru"/>
            </a:pPr>
            <a:r>
              <a:rPr lang="ru-ru" sz="2200">
                <a:solidFill>
                  <a:schemeClr val="tx1"/>
                </a:solidFill>
              </a:rPr>
              <a:t>- «Информационные системы в лесном хозяйстве»</a:t>
            </a:r>
            <a:endParaRPr lang="ru-ru" sz="2200">
              <a:solidFill>
                <a:schemeClr val="tx1"/>
              </a:solidFill>
            </a:endParaRPr>
          </a:p>
          <a:p>
            <a:pPr>
              <a:defRPr lang="ru-ru"/>
            </a:pPr>
            <a:r>
              <a:rPr lang="ru-ru" sz="2200" b="1">
                <a:solidFill>
                  <a:schemeClr val="tx1"/>
                </a:solidFill>
              </a:rPr>
              <a:t>Инженер-эколог / Инженер садово-паркового строительства</a:t>
            </a:r>
            <a:r>
              <a:rPr lang="ru-ru" sz="2200">
                <a:solidFill>
                  <a:schemeClr val="tx1"/>
                </a:solidFill>
              </a:rPr>
              <a:t>: </a:t>
            </a:r>
            <a:endParaRPr lang="ru-ru" sz="2200">
              <a:solidFill>
                <a:schemeClr val="tx1"/>
              </a:solidFill>
            </a:endParaRPr>
          </a:p>
          <a:p>
            <a:pPr>
              <a:defRPr lang="ru-ru"/>
            </a:pPr>
            <a:r>
              <a:rPr lang="ru-ru" sz="2200">
                <a:solidFill>
                  <a:schemeClr val="tx1"/>
                </a:solidFill>
              </a:rPr>
              <a:t>- «Садово-парковое строительство»;  «Ландшафтное проектирование».</a:t>
            </a:r>
            <a:endParaRPr lang="ru-ru" sz="2200">
              <a:solidFill>
                <a:schemeClr val="tx1"/>
              </a:solidFill>
            </a:endParaRPr>
          </a:p>
          <a:p>
            <a:pPr>
              <a:defRPr lang="ru-ru"/>
            </a:pPr>
            <a:r>
              <a:rPr lang="ru-ru" sz="2200" b="1">
                <a:solidFill>
                  <a:schemeClr val="tx1"/>
                </a:solidFill>
              </a:rPr>
              <a:t>Инженер-энергоменеджер</a:t>
            </a:r>
            <a:endParaRPr lang="ru-ru" sz="2200" b="1">
              <a:solidFill>
                <a:schemeClr val="tx1"/>
              </a:solidFill>
            </a:endParaRPr>
          </a:p>
        </p:txBody>
      </p:sp>
      <p:sp>
        <p:nvSpPr>
          <p:cNvPr id="5" name="Объект 2"/>
          <p:cNvSpPr>
            <a:extLst>
              <a:ext uri="smNativeData">
                <pr:smNativeData xmlns:pr="smNativeData" val="SMDATA_13_ujwFY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+////1x4AAOg4AAAwKgAAEAAAACYAAAAIAAAA//////////8="/>
              </a:ext>
            </a:extLst>
          </p:cNvSpPr>
          <p:nvPr/>
        </p:nvSpPr>
        <p:spPr>
          <a:xfrm>
            <a:off x="-1270" y="5013325"/>
            <a:ext cx="9251950" cy="18446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/>
          <a:lstStyle>
            <a:lvl1pPr marL="0" indent="0" algn="l" defTabSz="914400">
              <a:spcBef>
                <a:spcPts val="0"/>
              </a:spcBef>
              <a:buNone/>
              <a:tabLst/>
              <a:defRPr lang="ru-ru" sz="20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indent="0" algn="l" defTabSz="914400">
              <a:spcBef>
                <a:spcPts val="0"/>
              </a:spcBef>
              <a:buNone/>
              <a:tabLst/>
              <a:defRPr lang="ru-ru" sz="18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indent="0" algn="l" defTabSz="914400">
              <a:spcBef>
                <a:spcPts val="0"/>
              </a:spcBef>
              <a:buNone/>
              <a:tabLst/>
              <a:defRPr lang="ru-ru" sz="16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  <a:lvl6pPr marL="22860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6pPr>
            <a:lvl7pPr marL="27432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7pPr>
            <a:lvl8pPr marL="32004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8pPr>
            <a:lvl9pPr marL="36576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9pPr>
          </a:lstStyle>
          <a:p>
            <a:pPr>
              <a:defRPr lang="ru-ru"/>
            </a:pPr>
            <a:r>
              <a:rPr lang="ru-ru" sz="2200" b="1">
                <a:solidFill>
                  <a:schemeClr val="tx1"/>
                </a:solidFill>
              </a:rPr>
              <a:t>Химик-фармацевт</a:t>
            </a:r>
            <a:r>
              <a:rPr lang="ru-ru" sz="2200">
                <a:solidFill>
                  <a:schemeClr val="tx1"/>
                </a:solidFill>
              </a:rPr>
              <a:t> </a:t>
            </a:r>
            <a:endParaRPr lang="ru-ru" sz="2200">
              <a:solidFill>
                <a:schemeClr val="tx1"/>
              </a:solidFill>
            </a:endParaRPr>
          </a:p>
          <a:p>
            <a:pPr>
              <a:defRPr lang="ru-ru"/>
            </a:pPr>
            <a:r>
              <a:rPr lang="ru-ru" sz="2200" b="1">
                <a:solidFill>
                  <a:schemeClr val="tx1"/>
                </a:solidFill>
              </a:rPr>
              <a:t>Химик-эколог</a:t>
            </a:r>
            <a:r>
              <a:rPr lang="ru-ru" sz="2200">
                <a:solidFill>
                  <a:schemeClr val="tx1"/>
                </a:solidFill>
              </a:rPr>
              <a:t> (охрана окружающей среды, специализация – химическая экология)</a:t>
            </a:r>
            <a:endParaRPr lang="ru-ru" sz="2200">
              <a:solidFill>
                <a:schemeClr val="tx1"/>
              </a:solidFill>
            </a:endParaRPr>
          </a:p>
          <a:p>
            <a:pPr>
              <a:defRPr lang="ru-ru"/>
            </a:pPr>
            <a:r>
              <a:rPr lang="ru-ru" sz="2200" b="1">
                <a:solidFill>
                  <a:schemeClr val="tx1"/>
                </a:solidFill>
              </a:rPr>
              <a:t>Химик-исследователь</a:t>
            </a:r>
            <a:endParaRPr lang="ru-ru" sz="2200" b="1">
              <a:solidFill>
                <a:schemeClr val="tx1"/>
              </a:solidFill>
            </a:endParaRPr>
          </a:p>
          <a:p>
            <a:pPr>
              <a:defRPr lang="ru-ru"/>
            </a:pPr>
            <a:r>
              <a:rPr lang="ru-ru" sz="2200" b="1">
                <a:solidFill>
                  <a:schemeClr val="tx1"/>
                </a:solidFill>
              </a:rPr>
              <a:t>Радиационный химик.</a:t>
            </a:r>
            <a:endParaRPr lang="ru-ru" sz="2200" b="1">
              <a:solidFill>
                <a:schemeClr val="tx1"/>
              </a:solidFill>
            </a:endParaRPr>
          </a:p>
          <a:p>
            <a:pPr>
              <a:defRPr lang="ru-ru"/>
            </a:pPr>
            <a:r>
              <a:rPr lang="ru-ru" sz="2200" b="1">
                <a:solidFill>
                  <a:schemeClr val="tx1"/>
                </a:solidFill>
              </a:rPr>
              <a:t>Инженер-химик-эколог </a:t>
            </a:r>
            <a:r>
              <a:rPr lang="ru-ru" sz="2200">
                <a:solidFill>
                  <a:schemeClr val="tx1"/>
                </a:solidFill>
              </a:rPr>
              <a:t>( «Экспертиза эколого-экономических систем»)</a:t>
            </a:r>
            <a:endParaRPr lang="ru-ru" sz="22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>
            <a:spLocks noGrp="1" noChangeArrowheads="1"/>
            <a:extLst>
              <a:ext uri="smNativeData">
                <pr:smNativeData xmlns:pr="smNativeData" val="SMDATA_13_ujwFYB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DAwAAHwAAAEM2AABSBgAAEAAAACYAAAAIAAAAAQAAAAAAAAA="/>
              </a:ext>
            </a:extLst>
          </p:cNvSpPr>
          <p:nvPr>
            <p:ph type="body" idx="1"/>
          </p:nvPr>
        </p:nvSpPr>
        <p:spPr>
          <a:xfrm>
            <a:off x="611505" y="19685"/>
            <a:ext cx="8209280" cy="1007745"/>
          </a:xfrm>
        </p:spPr>
        <p:txBody>
          <a:bodyPr/>
          <a:lstStyle/>
          <a:p>
            <a:pPr>
              <a:defRPr lang="ru-ru"/>
            </a:pPr>
            <a:r>
              <a:rPr lang="ru-ru" sz="4800" b="1">
                <a:solidFill>
                  <a:srgbClr val="FF0000"/>
                </a:solidFill>
              </a:rPr>
              <a:t>МАТЕМАТИКА , ИН.ЯЗЫК</a:t>
            </a:r>
            <a:endParaRPr lang="ru-ru" sz="4800" b="1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extLst>
              <a:ext uri="smNativeData">
                <pr:smNativeData xmlns:pr="smNativeData" val="SMDATA_13_ujwFY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l2fXk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PAAAAlwUAAI84AABXHQAAEAAAACYAAAAIAAAA//////////8="/>
              </a:ext>
            </a:extLst>
          </p:cNvSpPr>
          <p:nvPr/>
        </p:nvSpPr>
        <p:spPr>
          <a:xfrm>
            <a:off x="50165" y="908685"/>
            <a:ext cx="9144000" cy="3860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/>
          <a:lstStyle>
            <a:lvl1pPr marL="0" indent="0" algn="l" defTabSz="914400">
              <a:spcBef>
                <a:spcPts val="0"/>
              </a:spcBef>
              <a:buNone/>
              <a:tabLst/>
              <a:defRPr lang="ru-ru" sz="20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indent="0" algn="l" defTabSz="914400">
              <a:spcBef>
                <a:spcPts val="0"/>
              </a:spcBef>
              <a:buNone/>
              <a:tabLst/>
              <a:defRPr lang="ru-ru" sz="18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indent="0" algn="l" defTabSz="914400">
              <a:spcBef>
                <a:spcPts val="0"/>
              </a:spcBef>
              <a:buNone/>
              <a:tabLst/>
              <a:defRPr lang="ru-ru" sz="16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  <a:lvl6pPr marL="22860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6pPr>
            <a:lvl7pPr marL="27432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7pPr>
            <a:lvl8pPr marL="32004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8pPr>
            <a:lvl9pPr marL="36576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9pPr>
          </a:lstStyle>
          <a:p>
            <a:pPr>
              <a:defRPr lang="ru-ru"/>
            </a:pPr>
            <a:r>
              <a:rPr lang="ru-ru" b="1">
                <a:solidFill>
                  <a:schemeClr val="tx1"/>
                </a:solidFill>
              </a:rPr>
              <a:t>Логистик («Логистика») </a:t>
            </a:r>
            <a:endParaRPr lang="ru-ru">
              <a:solidFill>
                <a:schemeClr val="tx1"/>
              </a:solidFill>
            </a:endParaRPr>
          </a:p>
          <a:p>
            <a:pPr>
              <a:defRPr lang="ru-ru"/>
            </a:pPr>
            <a:r>
              <a:rPr lang="ru-ru" b="1">
                <a:solidFill>
                  <a:schemeClr val="tx1"/>
                </a:solidFill>
              </a:rPr>
              <a:t>Экономист</a:t>
            </a:r>
            <a:r>
              <a:rPr lang="ru-ru">
                <a:solidFill>
                  <a:schemeClr val="tx1"/>
                </a:solidFill>
              </a:rPr>
              <a:t>:- «Управление внешнеэкономической деятельностью»; «Международные инвестиции» , «Финансы и кредит»,  «Страхование» , </a:t>
            </a:r>
            <a:r>
              <a:rPr lang="ru-ru" b="1">
                <a:solidFill>
                  <a:schemeClr val="tx1"/>
                </a:solidFill>
              </a:rPr>
              <a:t>Экономист-аналитик / Экономист – менеджер:</a:t>
            </a:r>
            <a:endParaRPr lang="ru-ru">
              <a:solidFill>
                <a:schemeClr val="tx1"/>
              </a:solidFill>
            </a:endParaRPr>
          </a:p>
          <a:p>
            <a:pPr>
              <a:defRPr lang="ru-ru"/>
            </a:pPr>
            <a:r>
              <a:rPr lang="ru-ru" b="1">
                <a:solidFill>
                  <a:schemeClr val="tx1"/>
                </a:solidFill>
              </a:rPr>
              <a:t>- </a:t>
            </a:r>
            <a:r>
              <a:rPr lang="ru-ru">
                <a:solidFill>
                  <a:schemeClr val="tx1"/>
                </a:solidFill>
              </a:rPr>
              <a:t>«Экономика и управление туристской индустрией» </a:t>
            </a:r>
            <a:endParaRPr lang="ru-ru">
              <a:solidFill>
                <a:schemeClr val="tx1"/>
              </a:solidFill>
            </a:endParaRPr>
          </a:p>
          <a:p>
            <a:pPr>
              <a:defRPr lang="ru-ru"/>
            </a:pPr>
            <a:r>
              <a:rPr lang="ru-ru" b="1">
                <a:solidFill>
                  <a:schemeClr val="tx1"/>
                </a:solidFill>
              </a:rPr>
              <a:t>- «</a:t>
            </a:r>
            <a:r>
              <a:rPr lang="ru-ru">
                <a:solidFill>
                  <a:schemeClr val="tx1"/>
                </a:solidFill>
              </a:rPr>
              <a:t>Экономика и управление на предприятии промышленности»</a:t>
            </a:r>
            <a:endParaRPr lang="ru-ru">
              <a:solidFill>
                <a:schemeClr val="tx1"/>
              </a:solidFill>
            </a:endParaRPr>
          </a:p>
          <a:p>
            <a:pPr>
              <a:defRPr lang="ru-ru"/>
            </a:pPr>
            <a:r>
              <a:rPr lang="ru-ru">
                <a:solidFill>
                  <a:schemeClr val="tx1"/>
                </a:solidFill>
              </a:rPr>
              <a:t>- «Государственное управление» </a:t>
            </a:r>
            <a:endParaRPr lang="ru-ru">
              <a:solidFill>
                <a:schemeClr val="tx1"/>
              </a:solidFill>
            </a:endParaRPr>
          </a:p>
          <a:p>
            <a:pPr>
              <a:defRPr lang="ru-ru"/>
            </a:pPr>
            <a:r>
              <a:rPr lang="ru-ru" b="1">
                <a:solidFill>
                  <a:schemeClr val="tx1"/>
                </a:solidFill>
              </a:rPr>
              <a:t>Кибернетик-экономист </a:t>
            </a:r>
            <a:r>
              <a:rPr lang="ru-ru">
                <a:solidFill>
                  <a:schemeClr val="tx1"/>
                </a:solidFill>
              </a:rPr>
              <a:t>(информационные технологии в экономике)</a:t>
            </a:r>
            <a:endParaRPr lang="ru-ru">
              <a:solidFill>
                <a:schemeClr val="tx1"/>
              </a:solidFill>
            </a:endParaRPr>
          </a:p>
          <a:p>
            <a:pPr>
              <a:defRPr lang="ru-ru"/>
            </a:pPr>
            <a:r>
              <a:rPr lang="ru-ru" b="1">
                <a:solidFill>
                  <a:schemeClr val="tx1"/>
                </a:solidFill>
              </a:rPr>
              <a:t>Экономист – информатик</a:t>
            </a:r>
            <a:endParaRPr lang="ru-ru" b="1">
              <a:solidFill>
                <a:schemeClr val="tx1"/>
              </a:solidFill>
            </a:endParaRPr>
          </a:p>
          <a:p>
            <a:pPr>
              <a:defRPr lang="ru-ru"/>
            </a:pPr>
            <a:r>
              <a:rPr lang="ru-ru" b="1">
                <a:solidFill>
                  <a:schemeClr val="tx1"/>
                </a:solidFill>
              </a:rPr>
              <a:t>Товаровед-эксперт</a:t>
            </a:r>
            <a:endParaRPr lang="ru-ru" b="1">
              <a:solidFill>
                <a:schemeClr val="tx1"/>
              </a:solidFill>
            </a:endParaRPr>
          </a:p>
          <a:p>
            <a:pPr>
              <a:defRPr lang="ru-ru"/>
            </a:pPr>
            <a:r>
              <a:rPr lang="ru-ru" b="1">
                <a:solidFill>
                  <a:schemeClr val="tx1"/>
                </a:solidFill>
              </a:rPr>
              <a:t>Бухгалтер</a:t>
            </a:r>
            <a:endParaRPr lang="ru-ru" b="1">
              <a:solidFill>
                <a:schemeClr val="tx1"/>
              </a:solidFill>
            </a:endParaRPr>
          </a:p>
        </p:txBody>
      </p:sp>
      <p:sp>
        <p:nvSpPr>
          <p:cNvPr id="4" name="Объект 2"/>
          <p:cNvSpPr>
            <a:extLst>
              <a:ext uri="smNativeData">
                <pr:smNativeData xmlns:pr="smNativeData" val="SMDATA_13_ujwFY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EAAAADiEAAEA4AAAHKgAAEAAAACYAAAAIAAAA//////////8="/>
              </a:ext>
            </a:extLst>
          </p:cNvSpPr>
          <p:nvPr/>
        </p:nvSpPr>
        <p:spPr>
          <a:xfrm>
            <a:off x="2540" y="5373370"/>
            <a:ext cx="9141460" cy="14585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/>
          <a:lstStyle>
            <a:lvl1pPr marL="0" indent="0" algn="l" defTabSz="914400">
              <a:spcBef>
                <a:spcPts val="0"/>
              </a:spcBef>
              <a:buNone/>
              <a:tabLst/>
              <a:defRPr lang="ru-ru" sz="20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indent="0" algn="l" defTabSz="914400">
              <a:spcBef>
                <a:spcPts val="0"/>
              </a:spcBef>
              <a:buNone/>
              <a:tabLst/>
              <a:defRPr lang="ru-ru" sz="18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indent="0" algn="l" defTabSz="914400">
              <a:spcBef>
                <a:spcPts val="0"/>
              </a:spcBef>
              <a:buNone/>
              <a:tabLst/>
              <a:defRPr lang="ru-ru" sz="16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  <a:lvl6pPr marL="22860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6pPr>
            <a:lvl7pPr marL="27432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7pPr>
            <a:lvl8pPr marL="32004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8pPr>
            <a:lvl9pPr marL="3657600" indent="0" algn="l" defTabSz="914400">
              <a:spcBef>
                <a:spcPts val="0"/>
              </a:spcBef>
              <a:buNone/>
              <a:tabLst/>
              <a:defRPr lang="ru-ru" sz="1400" kern="1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9pPr>
          </a:lstStyle>
          <a:p>
            <a:pPr>
              <a:defRPr lang="ru-ru"/>
            </a:pPr>
            <a:r>
              <a:rPr lang="ru-ru" b="1">
                <a:solidFill>
                  <a:schemeClr val="tx1"/>
                </a:solidFill>
              </a:rPr>
              <a:t>Государственное управление и экономика. Бизнес-управление</a:t>
            </a:r>
            <a:endParaRPr lang="ru-ru" b="1">
              <a:solidFill>
                <a:schemeClr val="tx1"/>
              </a:solidFill>
            </a:endParaRPr>
          </a:p>
          <a:p>
            <a:pPr>
              <a:defRPr lang="ru-ru"/>
            </a:pPr>
            <a:r>
              <a:rPr lang="ru-ru" b="1">
                <a:solidFill>
                  <a:schemeClr val="tx1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Маркетолог-экономист</a:t>
            </a:r>
            <a:r>
              <a:rPr lang="ru-ru">
                <a:solidFill>
                  <a:schemeClr val="tx1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: «Промышленный маркетинг»,  «Рекламная деятельность»,  «Ценообразование» </a:t>
            </a:r>
            <a:endParaRPr lang="ru-ru">
              <a:solidFill>
                <a:schemeClr val="tx1"/>
              </a:solidFill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>
              <a:defRPr lang="ru-ru"/>
            </a:pPr>
            <a:r>
              <a:rPr lang="ru-ru" b="1">
                <a:solidFill>
                  <a:schemeClr val="tx1"/>
                </a:solidFill>
              </a:rPr>
              <a:t>Издательское дело</a:t>
            </a:r>
            <a:endParaRPr lang="ru-ru" b="1">
              <a:solidFill>
                <a:schemeClr val="tx1"/>
              </a:solidFill>
            </a:endParaRPr>
          </a:p>
          <a:p>
            <a:pPr>
              <a:defRPr lang="ru-ru"/>
            </a:pPr>
            <a:r>
              <a:rPr lang="ru-ru" b="1">
                <a:solidFill>
                  <a:schemeClr val="tx1"/>
                </a:solidFill>
              </a:rPr>
              <a:t>Организация движения и обеспечение полетов на воздушном транспорте полетов</a:t>
            </a:r>
            <a:endParaRPr lang="ru-ru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Olga</dc:creator>
  <cp:keywords/>
  <dc:description/>
  <cp:lastModifiedBy>user</cp:lastModifiedBy>
  <cp:revision>0</cp:revision>
  <dcterms:created xsi:type="dcterms:W3CDTF">2019-01-12T07:39:54Z</dcterms:created>
  <dcterms:modified xsi:type="dcterms:W3CDTF">2021-01-18T07:46:02Z</dcterms:modified>
</cp:coreProperties>
</file>